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FD7FC70-BB04-42CF-9AF7-EB75FCC17B30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D31E838-EDC9-4764-8835-6B1D0D3D6AE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Peradilan</a:t>
            </a:r>
            <a:r>
              <a:rPr lang="en-US" dirty="0" smtClean="0"/>
              <a:t> Tata Usaha Negara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509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+mj-lt"/>
              <a:buAutoNum type="arabicPeriod" startAt="4"/>
            </a:pPr>
            <a:r>
              <a:rPr lang="en-US" b="0" dirty="0" err="1"/>
              <a:t>Dalam</a:t>
            </a:r>
            <a:r>
              <a:rPr lang="en-US" b="0" dirty="0"/>
              <a:t> </a:t>
            </a:r>
            <a:r>
              <a:rPr lang="en-US" b="0" dirty="0" err="1"/>
              <a:t>hal</a:t>
            </a:r>
            <a:r>
              <a:rPr lang="en-US" b="0" dirty="0"/>
              <a:t> </a:t>
            </a:r>
            <a:r>
              <a:rPr lang="en-US" b="0" dirty="0" err="1"/>
              <a:t>tertentu</a:t>
            </a:r>
            <a:r>
              <a:rPr lang="en-US" b="0" dirty="0"/>
              <a:t> </a:t>
            </a:r>
            <a:r>
              <a:rPr lang="en-US" b="0" dirty="0" err="1"/>
              <a:t>sesuai</a:t>
            </a:r>
            <a:r>
              <a:rPr lang="en-US" b="0" dirty="0"/>
              <a:t> </a:t>
            </a:r>
            <a:r>
              <a:rPr lang="en-US" b="0" dirty="0" err="1"/>
              <a:t>dengan</a:t>
            </a:r>
            <a:r>
              <a:rPr lang="en-US" b="0" dirty="0"/>
              <a:t> </a:t>
            </a:r>
            <a:r>
              <a:rPr lang="en-US" b="0" dirty="0" err="1"/>
              <a:t>sifat</a:t>
            </a:r>
            <a:r>
              <a:rPr lang="en-US" b="0" dirty="0"/>
              <a:t> </a:t>
            </a:r>
            <a:r>
              <a:rPr lang="en-US" b="0" dirty="0" err="1"/>
              <a:t>sengketa</a:t>
            </a:r>
            <a:r>
              <a:rPr lang="en-US" b="0" dirty="0"/>
              <a:t> </a:t>
            </a:r>
            <a:r>
              <a:rPr lang="en-US" b="0" dirty="0" err="1"/>
              <a:t>tata</a:t>
            </a:r>
            <a:r>
              <a:rPr lang="en-US" b="0" dirty="0"/>
              <a:t> </a:t>
            </a:r>
            <a:r>
              <a:rPr lang="en-US" b="0" dirty="0" err="1"/>
              <a:t>usaha</a:t>
            </a:r>
            <a:r>
              <a:rPr lang="en-US" b="0" dirty="0"/>
              <a:t> </a:t>
            </a:r>
            <a:r>
              <a:rPr lang="en-US" b="0" dirty="0" err="1"/>
              <a:t>negara</a:t>
            </a:r>
            <a:r>
              <a:rPr lang="en-US" b="0" dirty="0"/>
              <a:t> yang </a:t>
            </a:r>
            <a:r>
              <a:rPr lang="en-US" b="0" dirty="0" err="1"/>
              <a:t>bersangkutan</a:t>
            </a:r>
            <a:r>
              <a:rPr lang="en-US" b="0" dirty="0"/>
              <a:t> yang </a:t>
            </a:r>
            <a:r>
              <a:rPr lang="en-US" b="0" dirty="0" err="1"/>
              <a:t>diatur</a:t>
            </a:r>
            <a:r>
              <a:rPr lang="en-US" b="0" dirty="0"/>
              <a:t> </a:t>
            </a:r>
            <a:r>
              <a:rPr lang="en-US" b="0" dirty="0" err="1"/>
              <a:t>dengan</a:t>
            </a:r>
            <a:r>
              <a:rPr lang="en-US" b="0" dirty="0"/>
              <a:t> </a:t>
            </a:r>
            <a:r>
              <a:rPr lang="en-US" b="0" dirty="0" err="1"/>
              <a:t>peraturan</a:t>
            </a:r>
            <a:r>
              <a:rPr lang="en-US" b="0" dirty="0"/>
              <a:t> </a:t>
            </a:r>
            <a:r>
              <a:rPr lang="en-US" b="0" dirty="0" err="1"/>
              <a:t>pemerintah</a:t>
            </a:r>
            <a:r>
              <a:rPr lang="en-US" b="0" dirty="0"/>
              <a:t>, </a:t>
            </a:r>
            <a:r>
              <a:rPr lang="en-US" b="0" dirty="0" err="1"/>
              <a:t>gugatan</a:t>
            </a:r>
            <a:r>
              <a:rPr lang="en-US" b="0" dirty="0"/>
              <a:t> </a:t>
            </a:r>
            <a:r>
              <a:rPr lang="en-US" b="0" dirty="0" err="1"/>
              <a:t>dapat</a:t>
            </a:r>
            <a:r>
              <a:rPr lang="en-US" b="0" dirty="0"/>
              <a:t> </a:t>
            </a:r>
            <a:r>
              <a:rPr lang="en-US" b="0" dirty="0" err="1"/>
              <a:t>diajukan</a:t>
            </a:r>
            <a:r>
              <a:rPr lang="en-US" b="0" dirty="0"/>
              <a:t> </a:t>
            </a:r>
            <a:r>
              <a:rPr lang="en-US" b="0" dirty="0" err="1"/>
              <a:t>kepdaa</a:t>
            </a:r>
            <a:r>
              <a:rPr lang="en-US" b="0" dirty="0"/>
              <a:t> </a:t>
            </a:r>
            <a:r>
              <a:rPr lang="en-US" b="0" dirty="0" err="1"/>
              <a:t>pengaddilan</a:t>
            </a:r>
            <a:r>
              <a:rPr lang="en-US" b="0" dirty="0"/>
              <a:t> yang </a:t>
            </a:r>
            <a:r>
              <a:rPr lang="en-US" b="0" dirty="0" err="1"/>
              <a:t>berwenang</a:t>
            </a:r>
            <a:r>
              <a:rPr lang="en-US" b="0" dirty="0"/>
              <a:t> yang </a:t>
            </a:r>
            <a:r>
              <a:rPr lang="en-US" b="0" dirty="0" err="1"/>
              <a:t>daerah</a:t>
            </a:r>
            <a:r>
              <a:rPr lang="en-US" b="0" dirty="0"/>
              <a:t> </a:t>
            </a:r>
            <a:r>
              <a:rPr lang="en-US" b="0" dirty="0" err="1"/>
              <a:t>hukumnya</a:t>
            </a:r>
            <a:r>
              <a:rPr lang="en-US" b="0" dirty="0"/>
              <a:t> </a:t>
            </a:r>
            <a:r>
              <a:rPr lang="en-US" b="0" dirty="0" err="1"/>
              <a:t>meliputi</a:t>
            </a:r>
            <a:r>
              <a:rPr lang="en-US" b="0" dirty="0"/>
              <a:t> </a:t>
            </a:r>
            <a:r>
              <a:rPr lang="en-US" b="0" dirty="0" err="1"/>
              <a:t>tempat</a:t>
            </a:r>
            <a:r>
              <a:rPr lang="en-US" b="0" dirty="0"/>
              <a:t> </a:t>
            </a:r>
            <a:r>
              <a:rPr lang="en-US" b="0" dirty="0" err="1"/>
              <a:t>kediaman</a:t>
            </a:r>
            <a:r>
              <a:rPr lang="en-US" b="0" dirty="0"/>
              <a:t> </a:t>
            </a:r>
            <a:r>
              <a:rPr lang="en-US" b="0" dirty="0" err="1"/>
              <a:t>penggugat</a:t>
            </a:r>
            <a:r>
              <a:rPr lang="en-US" b="0" dirty="0" smtClean="0"/>
              <a:t>.</a:t>
            </a:r>
            <a:endParaRPr lang="en-US" dirty="0" smtClean="0"/>
          </a:p>
          <a:p>
            <a:pPr algn="just">
              <a:buFont typeface="+mj-lt"/>
              <a:buAutoNum type="arabicPeriod" startAt="4"/>
            </a:pPr>
            <a:r>
              <a:rPr lang="en-US" b="0" dirty="0" err="1" smtClean="0"/>
              <a:t>Apabila</a:t>
            </a:r>
            <a:r>
              <a:rPr lang="en-US" b="0" dirty="0" smtClean="0"/>
              <a:t> </a:t>
            </a:r>
            <a:r>
              <a:rPr lang="en-US" b="0" dirty="0" err="1" smtClean="0"/>
              <a:t>penggugat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tergugat</a:t>
            </a:r>
            <a:r>
              <a:rPr lang="en-US" b="0" dirty="0" smtClean="0"/>
              <a:t> </a:t>
            </a:r>
            <a:r>
              <a:rPr lang="en-US" b="0" dirty="0" err="1" smtClean="0"/>
              <a:t>berkedudukan</a:t>
            </a:r>
            <a:r>
              <a:rPr lang="en-US" b="0" dirty="0" smtClean="0"/>
              <a:t>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berada</a:t>
            </a:r>
            <a:r>
              <a:rPr lang="en-US" b="0" dirty="0" smtClean="0"/>
              <a:t> di </a:t>
            </a:r>
            <a:r>
              <a:rPr lang="en-US" b="0" dirty="0" err="1" smtClean="0"/>
              <a:t>luar</a:t>
            </a:r>
            <a:r>
              <a:rPr lang="en-US" b="0" dirty="0" smtClean="0"/>
              <a:t> </a:t>
            </a:r>
            <a:r>
              <a:rPr lang="en-US" b="0" dirty="0" err="1" smtClean="0"/>
              <a:t>negri</a:t>
            </a:r>
            <a:r>
              <a:rPr lang="en-US" b="0" dirty="0" smtClean="0"/>
              <a:t> </a:t>
            </a:r>
            <a:r>
              <a:rPr lang="en-US" b="0" dirty="0" err="1" smtClean="0"/>
              <a:t>guugatan</a:t>
            </a:r>
            <a:r>
              <a:rPr lang="en-US" b="0" dirty="0" smtClean="0"/>
              <a:t> </a:t>
            </a:r>
            <a:r>
              <a:rPr lang="en-US" b="0" dirty="0" err="1" smtClean="0"/>
              <a:t>diajukan</a:t>
            </a:r>
            <a:r>
              <a:rPr lang="en-US" b="0" dirty="0" smtClean="0"/>
              <a:t> </a:t>
            </a:r>
            <a:r>
              <a:rPr lang="en-US" b="0" dirty="0" err="1" smtClean="0"/>
              <a:t>kepada</a:t>
            </a:r>
            <a:r>
              <a:rPr lang="en-US" b="0" dirty="0" smtClean="0"/>
              <a:t> </a:t>
            </a:r>
            <a:r>
              <a:rPr lang="en-US" b="0" dirty="0" err="1" smtClean="0"/>
              <a:t>pengaddilan</a:t>
            </a:r>
            <a:r>
              <a:rPr lang="en-US" b="0" dirty="0" smtClean="0"/>
              <a:t> di Jakarta.</a:t>
            </a:r>
          </a:p>
          <a:p>
            <a:pPr algn="just">
              <a:buFont typeface="+mj-lt"/>
              <a:buAutoNum type="arabicPeriod" startAt="4"/>
            </a:pPr>
            <a:r>
              <a:rPr lang="en-US" b="0" dirty="0" err="1" smtClean="0"/>
              <a:t>Apabila</a:t>
            </a:r>
            <a:r>
              <a:rPr lang="en-US" b="0" dirty="0" smtClean="0"/>
              <a:t> </a:t>
            </a:r>
            <a:r>
              <a:rPr lang="en-US" b="0" dirty="0" err="1" smtClean="0"/>
              <a:t>tergugat</a:t>
            </a:r>
            <a:r>
              <a:rPr lang="en-US" b="0" dirty="0" smtClean="0"/>
              <a:t> </a:t>
            </a:r>
            <a:r>
              <a:rPr lang="en-US" b="0" dirty="0" err="1" smtClean="0"/>
              <a:t>berkedudukan</a:t>
            </a:r>
            <a:r>
              <a:rPr lang="en-US" b="0" dirty="0" smtClean="0"/>
              <a:t> di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negri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penggugat</a:t>
            </a:r>
            <a:r>
              <a:rPr lang="en-US" b="0" dirty="0" smtClean="0"/>
              <a:t> </a:t>
            </a:r>
            <a:r>
              <a:rPr lang="en-US" b="0" dirty="0" err="1" smtClean="0"/>
              <a:t>diluar</a:t>
            </a:r>
            <a:r>
              <a:rPr lang="en-US" b="0" dirty="0" smtClean="0"/>
              <a:t> </a:t>
            </a:r>
            <a:r>
              <a:rPr lang="en-US" b="0" dirty="0" err="1" smtClean="0"/>
              <a:t>negri</a:t>
            </a:r>
            <a:r>
              <a:rPr lang="en-US" b="0" dirty="0" smtClean="0"/>
              <a:t> </a:t>
            </a:r>
            <a:r>
              <a:rPr lang="en-US" b="0" dirty="0" err="1" smtClean="0"/>
              <a:t>maka</a:t>
            </a:r>
            <a:r>
              <a:rPr lang="en-US" b="0" dirty="0" smtClean="0"/>
              <a:t> </a:t>
            </a:r>
            <a:r>
              <a:rPr lang="en-US" b="0" dirty="0" err="1" smtClean="0"/>
              <a:t>gugatan</a:t>
            </a:r>
            <a:r>
              <a:rPr lang="en-US" b="0" dirty="0" smtClean="0"/>
              <a:t> </a:t>
            </a:r>
            <a:r>
              <a:rPr lang="en-US" b="0" dirty="0" err="1" smtClean="0"/>
              <a:t>diajukan</a:t>
            </a:r>
            <a:r>
              <a:rPr lang="en-US" b="0" dirty="0" smtClean="0"/>
              <a:t> </a:t>
            </a:r>
            <a:r>
              <a:rPr lang="en-US" b="0" dirty="0" err="1" smtClean="0"/>
              <a:t>kepada</a:t>
            </a:r>
            <a:r>
              <a:rPr lang="en-US" b="0" dirty="0" smtClean="0"/>
              <a:t> </a:t>
            </a:r>
            <a:r>
              <a:rPr lang="en-US" b="0" dirty="0" err="1" smtClean="0"/>
              <a:t>pengaddilan</a:t>
            </a:r>
            <a:r>
              <a:rPr lang="en-US" b="0" dirty="0" smtClean="0"/>
              <a:t> di </a:t>
            </a:r>
            <a:r>
              <a:rPr lang="en-US" b="0" dirty="0" err="1" smtClean="0"/>
              <a:t>tempat</a:t>
            </a:r>
            <a:r>
              <a:rPr lang="en-US" b="0" dirty="0" smtClean="0"/>
              <a:t> </a:t>
            </a:r>
            <a:r>
              <a:rPr lang="en-US" b="0" dirty="0" err="1" smtClean="0"/>
              <a:t>kedudukan</a:t>
            </a:r>
            <a:r>
              <a:rPr lang="en-US" b="0" dirty="0" smtClean="0"/>
              <a:t> </a:t>
            </a:r>
            <a:r>
              <a:rPr lang="en-US" b="0" dirty="0" err="1" smtClean="0"/>
              <a:t>tergugat</a:t>
            </a:r>
            <a:r>
              <a:rPr lang="en-US" b="0" dirty="0" smtClean="0"/>
              <a:t>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85336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absolut</a:t>
            </a:r>
            <a:r>
              <a:rPr lang="en-US" dirty="0" smtClean="0"/>
              <a:t> (</a:t>
            </a:r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absolut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0" dirty="0" smtClean="0"/>
              <a:t>		</a:t>
            </a:r>
            <a:r>
              <a:rPr lang="en-US" sz="2000" b="0" dirty="0" err="1" smtClean="0"/>
              <a:t>kekuasaan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absolut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dari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pengadilan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lingkungan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peradilan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dalam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pasal</a:t>
            </a:r>
            <a:r>
              <a:rPr lang="en-US" sz="2000" b="0" dirty="0" smtClean="0"/>
              <a:t> 47 yang </a:t>
            </a:r>
            <a:r>
              <a:rPr lang="en-US" sz="2000" b="0" dirty="0" err="1" smtClean="0"/>
              <a:t>menentukan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bahwa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pengadilan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bertugas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berwenang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memeriksa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memutus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menyelesaikan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.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adalah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menurut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pasal</a:t>
            </a:r>
            <a:r>
              <a:rPr lang="en-US" sz="2000" b="0" dirty="0" smtClean="0"/>
              <a:t> 1 </a:t>
            </a:r>
            <a:r>
              <a:rPr lang="en-US" sz="2000" b="0" dirty="0" err="1" smtClean="0"/>
              <a:t>angka</a:t>
            </a:r>
            <a:r>
              <a:rPr lang="en-US" sz="2000" b="0" dirty="0" smtClean="0"/>
              <a:t> 4 </a:t>
            </a:r>
            <a:r>
              <a:rPr lang="en-US" sz="2000" b="0" dirty="0" err="1" smtClean="0"/>
              <a:t>adalah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timbul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dalam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bidang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antara</a:t>
            </a:r>
            <a:r>
              <a:rPr lang="en-US" sz="2000" b="0" dirty="0" smtClean="0"/>
              <a:t> orang </a:t>
            </a:r>
            <a:r>
              <a:rPr lang="en-US" sz="2000" b="0" dirty="0" err="1" smtClean="0"/>
              <a:t>atau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hukum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perdata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atau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pejabat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baik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pusat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maupun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daerah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akibat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dikeluarkanya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keputusan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termasuk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kepegawaian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berdasarkan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peraturan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perundang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undangan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berlaku</a:t>
            </a:r>
            <a:r>
              <a:rPr lang="en-US" sz="2000" b="0" dirty="0" smtClean="0"/>
              <a:t>. </a:t>
            </a:r>
            <a:r>
              <a:rPr lang="en-US" sz="20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8811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b="0" dirty="0" smtClean="0"/>
              <a:t>Dari </a:t>
            </a:r>
            <a:r>
              <a:rPr lang="en-US" sz="2000" b="0" dirty="0" err="1" smtClean="0"/>
              <a:t>ketentuan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tersebut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diketahui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bahwa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dimaksud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terdiri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dari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beberapa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unsur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berikut</a:t>
            </a:r>
            <a:r>
              <a:rPr lang="en-US" sz="2000" b="0" dirty="0" smtClean="0"/>
              <a:t> :</a:t>
            </a:r>
          </a:p>
          <a:p>
            <a:pPr algn="just">
              <a:buFont typeface="+mj-lt"/>
              <a:buAutoNum type="alphaLcParenR"/>
            </a:pPr>
            <a:r>
              <a:rPr lang="en-US" sz="2000" b="0" dirty="0" err="1" smtClean="0"/>
              <a:t>Sengketa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timbul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dalam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bidang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.</a:t>
            </a:r>
          </a:p>
          <a:p>
            <a:pPr algn="just">
              <a:buFont typeface="+mj-lt"/>
              <a:buAutoNum type="alphaLcParenR"/>
            </a:pP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tersebut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antara</a:t>
            </a:r>
            <a:r>
              <a:rPr lang="en-US" sz="2000" b="0" dirty="0" smtClean="0"/>
              <a:t> orang </a:t>
            </a:r>
            <a:r>
              <a:rPr lang="en-US" sz="2000" b="0" dirty="0" err="1" smtClean="0"/>
              <a:t>atau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hukum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perdata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atau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pejabat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.</a:t>
            </a:r>
          </a:p>
          <a:p>
            <a:pPr algn="just">
              <a:buFont typeface="+mj-lt"/>
              <a:buAutoNum type="alphaLcParenR"/>
            </a:pPr>
            <a:r>
              <a:rPr lang="en-US" sz="2000" b="0" dirty="0" err="1" smtClean="0"/>
              <a:t>Sengketa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dimaksud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akibat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dikeluarkanya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keputusan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/>
              <a:t>.</a:t>
            </a:r>
            <a:endParaRPr lang="en-US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166247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0" dirty="0" err="1" smtClean="0"/>
              <a:t>Ad.a</a:t>
            </a:r>
            <a:r>
              <a:rPr lang="en-US" b="0" dirty="0" smtClean="0"/>
              <a:t>). </a:t>
            </a:r>
            <a:r>
              <a:rPr lang="en-US" b="0" dirty="0" err="1" smtClean="0"/>
              <a:t>Bahwa</a:t>
            </a:r>
            <a:r>
              <a:rPr lang="en-US" b="0" dirty="0" smtClean="0"/>
              <a:t> </a:t>
            </a:r>
            <a:r>
              <a:rPr lang="en-US" b="0" dirty="0" err="1" smtClean="0"/>
              <a:t>istilah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yang </a:t>
            </a:r>
            <a:r>
              <a:rPr lang="en-US" b="0" dirty="0" err="1" smtClean="0"/>
              <a:t>dimaksudkan</a:t>
            </a:r>
            <a:r>
              <a:rPr lang="en-US" b="0" dirty="0" smtClean="0"/>
              <a:t> </a:t>
            </a:r>
            <a:r>
              <a:rPr lang="en-US" b="0" dirty="0" err="1" smtClean="0"/>
              <a:t>dari</a:t>
            </a:r>
            <a:r>
              <a:rPr lang="en-US" b="0" dirty="0" smtClean="0"/>
              <a:t> </a:t>
            </a:r>
            <a:r>
              <a:rPr lang="en-US" b="0" dirty="0" err="1" smtClean="0"/>
              <a:t>ketentuan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pasal</a:t>
            </a:r>
            <a:r>
              <a:rPr lang="en-US" b="0" dirty="0" smtClean="0"/>
              <a:t> 1 </a:t>
            </a:r>
            <a:r>
              <a:rPr lang="en-US" b="0" dirty="0" err="1" smtClean="0"/>
              <a:t>angka</a:t>
            </a:r>
            <a:r>
              <a:rPr lang="en-US" b="0" dirty="0" smtClean="0"/>
              <a:t> 4 </a:t>
            </a:r>
            <a:r>
              <a:rPr lang="en-US" b="0" dirty="0" err="1" smtClean="0"/>
              <a:t>mempunyai</a:t>
            </a:r>
            <a:r>
              <a:rPr lang="en-US" b="0" dirty="0" smtClean="0"/>
              <a:t> </a:t>
            </a:r>
            <a:r>
              <a:rPr lang="en-US" b="0" dirty="0" err="1" smtClean="0"/>
              <a:t>arti</a:t>
            </a:r>
            <a:r>
              <a:rPr lang="en-US" b="0" dirty="0" smtClean="0"/>
              <a:t> </a:t>
            </a:r>
            <a:r>
              <a:rPr lang="en-US" b="0" dirty="0" err="1" smtClean="0"/>
              <a:t>khusus</a:t>
            </a:r>
            <a:r>
              <a:rPr lang="en-US" b="0" dirty="0" smtClean="0"/>
              <a:t> </a:t>
            </a:r>
            <a:r>
              <a:rPr lang="en-US" b="0" dirty="0" err="1" smtClean="0"/>
              <a:t>sesuai</a:t>
            </a:r>
            <a:r>
              <a:rPr lang="en-US" b="0" dirty="0" smtClean="0"/>
              <a:t> </a:t>
            </a:r>
            <a:r>
              <a:rPr lang="en-US" b="0" dirty="0" err="1" smtClean="0"/>
              <a:t>denga</a:t>
            </a:r>
            <a:r>
              <a:rPr lang="en-US" b="0" dirty="0" smtClean="0"/>
              <a:t> </a:t>
            </a:r>
            <a:r>
              <a:rPr lang="en-US" b="0" dirty="0" err="1" smtClean="0"/>
              <a:t>fungsi</a:t>
            </a:r>
            <a:r>
              <a:rPr lang="en-US" b="0" dirty="0" smtClean="0"/>
              <a:t> </a:t>
            </a:r>
            <a:r>
              <a:rPr lang="en-US" b="0" dirty="0" err="1" smtClean="0"/>
              <a:t>peradilan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yaitu</a:t>
            </a:r>
            <a:r>
              <a:rPr lang="en-US" b="0" dirty="0" smtClean="0"/>
              <a:t> </a:t>
            </a:r>
            <a:r>
              <a:rPr lang="en-US" b="0" dirty="0" err="1" smtClean="0"/>
              <a:t>menilai</a:t>
            </a:r>
            <a:r>
              <a:rPr lang="en-US" b="0" dirty="0" smtClean="0"/>
              <a:t> </a:t>
            </a:r>
            <a:r>
              <a:rPr lang="en-US" b="0" dirty="0" err="1" smtClean="0"/>
              <a:t>perbedaan</a:t>
            </a:r>
            <a:r>
              <a:rPr lang="en-US" b="0" dirty="0" smtClean="0"/>
              <a:t> </a:t>
            </a:r>
            <a:r>
              <a:rPr lang="en-US" b="0" dirty="0" err="1" smtClean="0"/>
              <a:t>pendapat</a:t>
            </a:r>
            <a:r>
              <a:rPr lang="en-US" b="0" dirty="0" smtClean="0"/>
              <a:t> </a:t>
            </a:r>
            <a:r>
              <a:rPr lang="en-US" b="0" dirty="0" err="1" smtClean="0"/>
              <a:t>mengenai</a:t>
            </a:r>
            <a:r>
              <a:rPr lang="en-US" b="0" dirty="0" smtClean="0"/>
              <a:t> </a:t>
            </a:r>
            <a:r>
              <a:rPr lang="en-US" b="0" dirty="0" err="1" smtClean="0"/>
              <a:t>penerapan</a:t>
            </a:r>
            <a:r>
              <a:rPr lang="en-US" b="0" dirty="0" smtClean="0"/>
              <a:t> </a:t>
            </a:r>
            <a:r>
              <a:rPr lang="en-US" b="0" dirty="0" err="1" smtClean="0"/>
              <a:t>hukum</a:t>
            </a:r>
            <a:r>
              <a:rPr lang="en-US" b="0" dirty="0" smtClean="0"/>
              <a:t>, </a:t>
            </a:r>
            <a:r>
              <a:rPr lang="en-US" b="0" dirty="0" err="1" smtClean="0"/>
              <a:t>jadi</a:t>
            </a:r>
            <a:r>
              <a:rPr lang="en-US" b="0" dirty="0" smtClean="0"/>
              <a:t>, yang </a:t>
            </a:r>
            <a:r>
              <a:rPr lang="en-US" b="0" dirty="0" err="1" smtClean="0"/>
              <a:t>dimaksud</a:t>
            </a:r>
            <a:r>
              <a:rPr lang="en-US" b="0" dirty="0" smtClean="0"/>
              <a:t> </a:t>
            </a:r>
            <a:r>
              <a:rPr lang="en-US" b="0" dirty="0" err="1" smtClean="0"/>
              <a:t>denga</a:t>
            </a:r>
            <a:r>
              <a:rPr lang="en-US" b="0" dirty="0" smtClean="0"/>
              <a:t>  </a:t>
            </a:r>
            <a:r>
              <a:rPr lang="en-US" b="0" dirty="0" err="1" smtClean="0"/>
              <a:t>sengketa</a:t>
            </a:r>
            <a:r>
              <a:rPr lang="en-US" b="0" dirty="0" smtClean="0"/>
              <a:t> yang </a:t>
            </a:r>
            <a:r>
              <a:rPr lang="en-US" b="0" dirty="0" err="1" smtClean="0"/>
              <a:t>timbul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bidang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perbedaan</a:t>
            </a:r>
            <a:r>
              <a:rPr lang="en-US" b="0" dirty="0" smtClean="0"/>
              <a:t> </a:t>
            </a:r>
            <a:r>
              <a:rPr lang="en-US" b="0" dirty="0" err="1" smtClean="0"/>
              <a:t>pendapat</a:t>
            </a:r>
            <a:r>
              <a:rPr lang="en-US" b="0" dirty="0" smtClean="0"/>
              <a:t> </a:t>
            </a:r>
            <a:r>
              <a:rPr lang="en-US" b="0" dirty="0" err="1" smtClean="0"/>
              <a:t>mengenai</a:t>
            </a:r>
            <a:r>
              <a:rPr lang="en-US" b="0" dirty="0" smtClean="0"/>
              <a:t> </a:t>
            </a:r>
            <a:r>
              <a:rPr lang="en-US" b="0" dirty="0" err="1" smtClean="0"/>
              <a:t>penerapan</a:t>
            </a:r>
            <a:r>
              <a:rPr lang="en-US" b="0" dirty="0" smtClean="0"/>
              <a:t> </a:t>
            </a:r>
            <a:r>
              <a:rPr lang="en-US" b="0" dirty="0" err="1" smtClean="0"/>
              <a:t>hukum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bidang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. </a:t>
            </a:r>
            <a:r>
              <a:rPr lang="en-US" b="0" dirty="0" err="1" smtClean="0"/>
              <a:t>Mengenai</a:t>
            </a:r>
            <a:r>
              <a:rPr lang="en-US" b="0" dirty="0" smtClean="0"/>
              <a:t> </a:t>
            </a:r>
            <a:r>
              <a:rPr lang="en-US" b="0" dirty="0" err="1" smtClean="0"/>
              <a:t>apa</a:t>
            </a:r>
            <a:r>
              <a:rPr lang="en-US" b="0" dirty="0" smtClean="0"/>
              <a:t> yang </a:t>
            </a:r>
            <a:r>
              <a:rPr lang="en-US" b="0" dirty="0" err="1" smtClean="0"/>
              <a:t>dimaksud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pasal</a:t>
            </a:r>
            <a:r>
              <a:rPr lang="en-US" b="0" dirty="0" smtClean="0"/>
              <a:t> 1 </a:t>
            </a:r>
            <a:r>
              <a:rPr lang="en-US" b="0" dirty="0" err="1" smtClean="0"/>
              <a:t>angka</a:t>
            </a:r>
            <a:r>
              <a:rPr lang="en-US" b="0" dirty="0" smtClean="0"/>
              <a:t> 1 </a:t>
            </a:r>
            <a:r>
              <a:rPr lang="en-US" b="0" dirty="0" err="1" smtClean="0"/>
              <a:t>menentukan</a:t>
            </a:r>
            <a:r>
              <a:rPr lang="en-US" b="0" dirty="0" smtClean="0"/>
              <a:t> </a:t>
            </a:r>
            <a:r>
              <a:rPr lang="en-US" b="0" dirty="0" err="1" smtClean="0"/>
              <a:t>bahwa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administrasi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yang </a:t>
            </a:r>
            <a:r>
              <a:rPr lang="en-US" b="0" dirty="0" err="1" smtClean="0"/>
              <a:t>melaksanakan</a:t>
            </a:r>
            <a:r>
              <a:rPr lang="en-US" b="0" dirty="0" smtClean="0"/>
              <a:t> </a:t>
            </a:r>
            <a:r>
              <a:rPr lang="en-US" b="0" dirty="0" err="1" smtClean="0"/>
              <a:t>fungsi</a:t>
            </a:r>
            <a:r>
              <a:rPr lang="en-US" b="0" dirty="0" smtClean="0"/>
              <a:t> </a:t>
            </a:r>
            <a:r>
              <a:rPr lang="en-US" b="0" dirty="0" err="1" smtClean="0"/>
              <a:t>untuk</a:t>
            </a:r>
            <a:r>
              <a:rPr lang="en-US" b="0" dirty="0" smtClean="0"/>
              <a:t> </a:t>
            </a:r>
            <a:r>
              <a:rPr lang="en-US" b="0" dirty="0" err="1" smtClean="0"/>
              <a:t>menyelenggarakan</a:t>
            </a:r>
            <a:r>
              <a:rPr lang="en-US" b="0" dirty="0" smtClean="0"/>
              <a:t> </a:t>
            </a:r>
            <a:r>
              <a:rPr lang="en-US" b="0" dirty="0" err="1" smtClean="0"/>
              <a:t>urusan</a:t>
            </a:r>
            <a:r>
              <a:rPr lang="en-US" b="0" dirty="0" smtClean="0"/>
              <a:t> </a:t>
            </a:r>
            <a:r>
              <a:rPr lang="en-US" b="0" dirty="0" err="1" smtClean="0"/>
              <a:t>pemerintahan</a:t>
            </a:r>
            <a:r>
              <a:rPr lang="en-US" b="0" dirty="0" smtClean="0"/>
              <a:t> </a:t>
            </a:r>
            <a:r>
              <a:rPr lang="en-US" b="0" dirty="0" err="1" smtClean="0"/>
              <a:t>baik</a:t>
            </a:r>
            <a:r>
              <a:rPr lang="en-US" b="0" dirty="0" smtClean="0"/>
              <a:t> </a:t>
            </a:r>
            <a:r>
              <a:rPr lang="en-US" b="0" dirty="0" err="1" smtClean="0"/>
              <a:t>dipusat</a:t>
            </a:r>
            <a:r>
              <a:rPr lang="en-US" b="0" dirty="0" smtClean="0"/>
              <a:t> </a:t>
            </a:r>
            <a:r>
              <a:rPr lang="en-US" b="0" dirty="0" err="1" smtClean="0"/>
              <a:t>maupun</a:t>
            </a:r>
            <a:r>
              <a:rPr lang="en-US" b="0" dirty="0" smtClean="0"/>
              <a:t> di </a:t>
            </a:r>
            <a:r>
              <a:rPr lang="en-US" b="0" dirty="0" err="1" smtClean="0"/>
              <a:t>daerah</a:t>
            </a:r>
            <a:r>
              <a:rPr lang="en-US" b="0" dirty="0" smtClean="0"/>
              <a:t>. </a:t>
            </a:r>
            <a:r>
              <a:rPr lang="en-US" b="0" dirty="0" err="1" smtClean="0"/>
              <a:t>Adapun</a:t>
            </a:r>
            <a:r>
              <a:rPr lang="en-US" b="0" dirty="0" smtClean="0"/>
              <a:t> yang </a:t>
            </a:r>
            <a:r>
              <a:rPr lang="en-US" b="0" dirty="0" err="1" smtClean="0"/>
              <a:t>dimaksud</a:t>
            </a:r>
            <a:r>
              <a:rPr lang="en-US" b="0" dirty="0" smtClean="0"/>
              <a:t> </a:t>
            </a:r>
            <a:r>
              <a:rPr lang="en-US" b="0" dirty="0" err="1" smtClean="0"/>
              <a:t>denga</a:t>
            </a:r>
            <a:r>
              <a:rPr lang="en-US" b="0" dirty="0" smtClean="0"/>
              <a:t> </a:t>
            </a:r>
            <a:r>
              <a:rPr lang="en-US" b="0" dirty="0" err="1" smtClean="0"/>
              <a:t>urusan</a:t>
            </a:r>
            <a:r>
              <a:rPr lang="en-US" b="0" dirty="0" smtClean="0"/>
              <a:t> </a:t>
            </a:r>
            <a:r>
              <a:rPr lang="en-US" b="0" dirty="0" err="1" smtClean="0"/>
              <a:t>pemerintahan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pasal</a:t>
            </a:r>
            <a:r>
              <a:rPr lang="en-US" b="0" dirty="0" smtClean="0"/>
              <a:t> 1 </a:t>
            </a:r>
            <a:r>
              <a:rPr lang="en-US" b="0" dirty="0" err="1" smtClean="0"/>
              <a:t>angka</a:t>
            </a:r>
            <a:r>
              <a:rPr lang="en-US" b="0" dirty="0" smtClean="0"/>
              <a:t> 1 </a:t>
            </a:r>
            <a:r>
              <a:rPr lang="en-US" b="0" dirty="0" err="1" smtClean="0"/>
              <a:t>oleh</a:t>
            </a:r>
            <a:r>
              <a:rPr lang="en-US" b="0" dirty="0" smtClean="0"/>
              <a:t> </a:t>
            </a:r>
            <a:r>
              <a:rPr lang="en-US" b="0" dirty="0" err="1" smtClean="0"/>
              <a:t>penjelasan</a:t>
            </a:r>
            <a:r>
              <a:rPr lang="en-US" b="0" dirty="0" smtClean="0"/>
              <a:t> </a:t>
            </a:r>
            <a:r>
              <a:rPr lang="en-US" b="0" dirty="0" err="1" smtClean="0"/>
              <a:t>pasla</a:t>
            </a:r>
            <a:r>
              <a:rPr lang="en-US" b="0" dirty="0" smtClean="0"/>
              <a:t> 1 </a:t>
            </a:r>
            <a:r>
              <a:rPr lang="en-US" b="0" dirty="0" err="1" smtClean="0"/>
              <a:t>angka</a:t>
            </a:r>
            <a:r>
              <a:rPr lang="en-US" b="0" dirty="0" smtClean="0"/>
              <a:t> 1 </a:t>
            </a:r>
            <a:r>
              <a:rPr lang="en-US" b="0" dirty="0" err="1" smtClean="0"/>
              <a:t>disebutkan</a:t>
            </a:r>
            <a:r>
              <a:rPr lang="en-US" b="0" dirty="0" smtClean="0"/>
              <a:t> </a:t>
            </a:r>
            <a:r>
              <a:rPr lang="en-US" b="0" dirty="0" err="1" smtClean="0"/>
              <a:t>sebagai</a:t>
            </a:r>
            <a:r>
              <a:rPr lang="en-US" b="0" dirty="0" smtClean="0"/>
              <a:t> </a:t>
            </a:r>
            <a:r>
              <a:rPr lang="en-US" b="0" dirty="0" err="1" smtClean="0"/>
              <a:t>kegiatan</a:t>
            </a:r>
            <a:r>
              <a:rPr lang="en-US" b="0" dirty="0" smtClean="0"/>
              <a:t> yang </a:t>
            </a:r>
            <a:r>
              <a:rPr lang="en-US" b="0" dirty="0" err="1" smtClean="0"/>
              <a:t>bersifat</a:t>
            </a:r>
            <a:r>
              <a:rPr lang="en-US" b="0" dirty="0" smtClean="0"/>
              <a:t> </a:t>
            </a:r>
            <a:r>
              <a:rPr lang="en-US" b="0" dirty="0" err="1" smtClean="0"/>
              <a:t>eksekutif</a:t>
            </a:r>
            <a:r>
              <a:rPr lang="en-US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1529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err="1" smtClean="0"/>
              <a:t>Ad.b</a:t>
            </a:r>
            <a:r>
              <a:rPr lang="en-US" b="0" dirty="0" smtClean="0"/>
              <a:t>). </a:t>
            </a:r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tersebut</a:t>
            </a:r>
            <a:r>
              <a:rPr lang="en-US" b="0" dirty="0" smtClean="0"/>
              <a:t> </a:t>
            </a:r>
            <a:r>
              <a:rPr lang="en-US" b="0" dirty="0" err="1" smtClean="0"/>
              <a:t>harus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antara</a:t>
            </a:r>
            <a:r>
              <a:rPr lang="en-US" b="0" dirty="0" smtClean="0"/>
              <a:t> orang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badan</a:t>
            </a:r>
            <a:r>
              <a:rPr lang="en-US" b="0" dirty="0" smtClean="0"/>
              <a:t> </a:t>
            </a:r>
            <a:r>
              <a:rPr lang="en-US" b="0" dirty="0" err="1" smtClean="0"/>
              <a:t>hukum</a:t>
            </a:r>
            <a:r>
              <a:rPr lang="en-US" b="0" dirty="0" smtClean="0"/>
              <a:t> </a:t>
            </a:r>
            <a:r>
              <a:rPr lang="en-US" b="0" dirty="0" err="1" smtClean="0"/>
              <a:t>perdata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badan</a:t>
            </a:r>
            <a:r>
              <a:rPr lang="en-US" b="0" dirty="0" smtClean="0"/>
              <a:t>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pejabat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.</a:t>
            </a:r>
          </a:p>
          <a:p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demikian</a:t>
            </a:r>
            <a:r>
              <a:rPr lang="en-US" b="0" dirty="0" smtClean="0"/>
              <a:t> </a:t>
            </a:r>
            <a:r>
              <a:rPr lang="en-US" b="0" dirty="0" err="1" smtClean="0"/>
              <a:t>tidak</a:t>
            </a:r>
            <a:r>
              <a:rPr lang="en-US" b="0" dirty="0" smtClean="0"/>
              <a:t> </a:t>
            </a:r>
            <a:r>
              <a:rPr lang="en-US" b="0" dirty="0" err="1" smtClean="0"/>
              <a:t>mungkin</a:t>
            </a:r>
            <a:r>
              <a:rPr lang="en-US" b="0" dirty="0" smtClean="0"/>
              <a:t> </a:t>
            </a:r>
            <a:r>
              <a:rPr lang="en-US" b="0" dirty="0" err="1" smtClean="0"/>
              <a:t>sampai</a:t>
            </a:r>
            <a:r>
              <a:rPr lang="en-US" b="0" dirty="0" smtClean="0"/>
              <a:t> </a:t>
            </a:r>
            <a:r>
              <a:rPr lang="en-US" b="0" dirty="0" err="1" smtClean="0"/>
              <a:t>terjadi</a:t>
            </a:r>
            <a:r>
              <a:rPr lang="en-US" b="0" dirty="0" smtClean="0"/>
              <a:t> </a:t>
            </a:r>
            <a:r>
              <a:rPr lang="en-US" b="0" dirty="0" err="1" smtClean="0"/>
              <a:t>adanya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sebagaimana</a:t>
            </a:r>
            <a:r>
              <a:rPr lang="en-US" b="0" dirty="0" smtClean="0"/>
              <a:t> </a:t>
            </a:r>
            <a:r>
              <a:rPr lang="en-US" b="0" dirty="0" err="1" smtClean="0"/>
              <a:t>dimaksud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pasal</a:t>
            </a:r>
            <a:r>
              <a:rPr lang="en-US" b="0" dirty="0" smtClean="0"/>
              <a:t> 1 </a:t>
            </a:r>
            <a:r>
              <a:rPr lang="en-US" b="0" dirty="0" err="1" smtClean="0"/>
              <a:t>angka</a:t>
            </a:r>
            <a:r>
              <a:rPr lang="en-US" b="0" dirty="0" smtClean="0"/>
              <a:t> 4 </a:t>
            </a:r>
            <a:r>
              <a:rPr lang="en-US" b="0" dirty="0" err="1" smtClean="0"/>
              <a:t>antara</a:t>
            </a:r>
            <a:r>
              <a:rPr lang="en-US" b="0" dirty="0" smtClean="0"/>
              <a:t> :</a:t>
            </a:r>
          </a:p>
          <a:p>
            <a:pPr>
              <a:buFont typeface="+mj-lt"/>
              <a:buAutoNum type="alphaLcParenR"/>
            </a:pPr>
            <a:r>
              <a:rPr lang="en-US" b="0" dirty="0" smtClean="0"/>
              <a:t>Orang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badan</a:t>
            </a:r>
            <a:r>
              <a:rPr lang="en-US" b="0" dirty="0"/>
              <a:t> </a:t>
            </a:r>
            <a:r>
              <a:rPr lang="en-US" b="0" dirty="0" err="1" smtClean="0"/>
              <a:t>hukum</a:t>
            </a:r>
            <a:r>
              <a:rPr lang="en-US" b="0" dirty="0" smtClean="0"/>
              <a:t> </a:t>
            </a:r>
            <a:r>
              <a:rPr lang="en-US" b="0" dirty="0" err="1" smtClean="0"/>
              <a:t>perdata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orang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badan</a:t>
            </a:r>
            <a:r>
              <a:rPr lang="en-US" b="0" dirty="0" smtClean="0"/>
              <a:t> </a:t>
            </a:r>
            <a:r>
              <a:rPr lang="en-US" b="0" dirty="0" err="1" smtClean="0"/>
              <a:t>hukum</a:t>
            </a:r>
            <a:r>
              <a:rPr lang="en-US" b="0" dirty="0" smtClean="0"/>
              <a:t> </a:t>
            </a:r>
            <a:r>
              <a:rPr lang="en-US" b="0" dirty="0" err="1" smtClean="0"/>
              <a:t>perdata</a:t>
            </a:r>
            <a:r>
              <a:rPr lang="en-US" b="0" dirty="0" smtClean="0"/>
              <a:t>.</a:t>
            </a:r>
          </a:p>
          <a:p>
            <a:pPr>
              <a:buFont typeface="+mj-lt"/>
              <a:buAutoNum type="alphaLcParenR"/>
            </a:pPr>
            <a:r>
              <a:rPr lang="en-US" b="0" dirty="0" err="1" smtClean="0"/>
              <a:t>Badan</a:t>
            </a:r>
            <a:r>
              <a:rPr lang="en-US" b="0" dirty="0" smtClean="0"/>
              <a:t>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pejabat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badan</a:t>
            </a:r>
            <a:r>
              <a:rPr lang="en-US" b="0" dirty="0" smtClean="0"/>
              <a:t>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pejabat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5336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0" dirty="0" err="1" smtClean="0"/>
              <a:t>Ad.c</a:t>
            </a:r>
            <a:r>
              <a:rPr lang="en-US" sz="2000" b="0" dirty="0" smtClean="0"/>
              <a:t>).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selalu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akibat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dari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dikeluarkanya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keputusan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.</a:t>
            </a:r>
          </a:p>
          <a:p>
            <a:pPr algn="just"/>
            <a:r>
              <a:rPr lang="en-US" sz="2000" b="0" dirty="0" smtClean="0"/>
              <a:t>	</a:t>
            </a:r>
            <a:r>
              <a:rPr lang="en-US" sz="2000" b="0" dirty="0" err="1" smtClean="0"/>
              <a:t>Antara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dikeluarkanya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keputusan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selalu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harus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ada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hubungan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sebab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akibat</a:t>
            </a:r>
            <a:r>
              <a:rPr lang="en-US" sz="2000" b="0" dirty="0" smtClean="0"/>
              <a:t>. </a:t>
            </a:r>
          </a:p>
          <a:p>
            <a:pPr algn="just"/>
            <a:r>
              <a:rPr lang="en-US" sz="2000" b="0" dirty="0"/>
              <a:t>	</a:t>
            </a:r>
            <a:r>
              <a:rPr lang="en-US" sz="2000" b="0" dirty="0" err="1" smtClean="0"/>
              <a:t>Tanpa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dikeluarkanya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keputusan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tidak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mungkin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sampai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terjadi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adanya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sengketa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729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0" dirty="0" err="1" smtClean="0"/>
              <a:t>Dapat</a:t>
            </a:r>
            <a:r>
              <a:rPr lang="en-US" b="0" dirty="0" smtClean="0"/>
              <a:t> </a:t>
            </a:r>
            <a:r>
              <a:rPr lang="en-US" b="0" dirty="0" err="1" smtClean="0"/>
              <a:t>ditarik</a:t>
            </a:r>
            <a:r>
              <a:rPr lang="en-US" b="0" dirty="0" smtClean="0"/>
              <a:t> </a:t>
            </a:r>
            <a:r>
              <a:rPr lang="en-US" b="0" dirty="0" err="1" smtClean="0"/>
              <a:t>kesimpulan</a:t>
            </a:r>
            <a:r>
              <a:rPr lang="en-US" b="0" dirty="0" smtClean="0"/>
              <a:t> </a:t>
            </a:r>
            <a:r>
              <a:rPr lang="en-US" b="0" dirty="0" err="1" smtClean="0"/>
              <a:t>bahwa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itu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dibidang</a:t>
            </a:r>
            <a:r>
              <a:rPr lang="en-US" b="0" dirty="0" smtClean="0"/>
              <a:t> </a:t>
            </a:r>
            <a:r>
              <a:rPr lang="en-US" b="0" dirty="0" err="1" smtClean="0"/>
              <a:t>hukum</a:t>
            </a:r>
            <a:r>
              <a:rPr lang="en-US" b="0" dirty="0" smtClean="0"/>
              <a:t> </a:t>
            </a:r>
            <a:r>
              <a:rPr lang="en-US" b="0" dirty="0" err="1" smtClean="0"/>
              <a:t>publik</a:t>
            </a:r>
            <a:r>
              <a:rPr lang="en-US" b="0" dirty="0" smtClean="0"/>
              <a:t>, </a:t>
            </a:r>
            <a:r>
              <a:rPr lang="en-US" b="0" dirty="0" err="1" smtClean="0"/>
              <a:t>sehingga</a:t>
            </a:r>
            <a:r>
              <a:rPr lang="en-US" b="0" dirty="0" smtClean="0"/>
              <a:t> </a:t>
            </a:r>
            <a:r>
              <a:rPr lang="en-US" b="0" dirty="0" err="1" smtClean="0"/>
              <a:t>antara</a:t>
            </a:r>
            <a:r>
              <a:rPr lang="en-US" b="0" dirty="0" smtClean="0"/>
              <a:t> lain </a:t>
            </a:r>
            <a:r>
              <a:rPr lang="en-US" b="0" dirty="0" err="1" smtClean="0"/>
              <a:t>mempunyai</a:t>
            </a:r>
            <a:r>
              <a:rPr lang="en-US" b="0" dirty="0" smtClean="0"/>
              <a:t> </a:t>
            </a:r>
            <a:r>
              <a:rPr lang="en-US" b="0" dirty="0" err="1" smtClean="0"/>
              <a:t>beberapa</a:t>
            </a:r>
            <a:r>
              <a:rPr lang="en-US" b="0" dirty="0" smtClean="0"/>
              <a:t> </a:t>
            </a:r>
            <a:r>
              <a:rPr lang="en-US" b="0" dirty="0" err="1" smtClean="0"/>
              <a:t>konsekuensi</a:t>
            </a:r>
            <a:r>
              <a:rPr lang="en-US" b="0" dirty="0" smtClean="0"/>
              <a:t> </a:t>
            </a:r>
            <a:r>
              <a:rPr lang="en-US" b="0" dirty="0" err="1" smtClean="0"/>
              <a:t>sebagai</a:t>
            </a:r>
            <a:r>
              <a:rPr lang="en-US" b="0" dirty="0" smtClean="0"/>
              <a:t> </a:t>
            </a:r>
            <a:r>
              <a:rPr lang="en-US" b="0" dirty="0" err="1" smtClean="0"/>
              <a:t>berikut</a:t>
            </a:r>
            <a:r>
              <a:rPr lang="en-US" b="0" dirty="0"/>
              <a:t> </a:t>
            </a:r>
            <a:r>
              <a:rPr lang="en-US" b="0" dirty="0" smtClean="0"/>
              <a:t>: </a:t>
            </a:r>
          </a:p>
          <a:p>
            <a:pPr algn="just">
              <a:buFont typeface="+mj-lt"/>
              <a:buAutoNum type="alphaLcParenR"/>
            </a:pPr>
            <a:r>
              <a:rPr lang="en-US" b="0" dirty="0" err="1" smtClean="0"/>
              <a:t>Putusan</a:t>
            </a:r>
            <a:r>
              <a:rPr lang="en-US" b="0" dirty="0" smtClean="0"/>
              <a:t> </a:t>
            </a:r>
            <a:r>
              <a:rPr lang="en-US" b="0" dirty="0" err="1" smtClean="0"/>
              <a:t>peradilan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sifat</a:t>
            </a:r>
            <a:r>
              <a:rPr lang="en-US" b="0" dirty="0" smtClean="0"/>
              <a:t>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berlakunya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i="1" dirty="0" err="1" smtClean="0"/>
              <a:t>erga</a:t>
            </a:r>
            <a:r>
              <a:rPr lang="en-US" b="0" i="1" dirty="0" smtClean="0"/>
              <a:t> </a:t>
            </a:r>
            <a:r>
              <a:rPr lang="en-US" b="0" i="1" dirty="0" err="1" smtClean="0"/>
              <a:t>ommes</a:t>
            </a:r>
            <a:r>
              <a:rPr lang="en-US" b="0" i="1" dirty="0" smtClean="0"/>
              <a:t>, </a:t>
            </a:r>
            <a:r>
              <a:rPr lang="en-US" b="0" dirty="0" err="1" smtClean="0"/>
              <a:t>artinya</a:t>
            </a:r>
            <a:r>
              <a:rPr lang="en-US" b="0" dirty="0" smtClean="0"/>
              <a:t> </a:t>
            </a:r>
            <a:r>
              <a:rPr lang="en-US" b="0" dirty="0" err="1" smtClean="0"/>
              <a:t>berlaku</a:t>
            </a:r>
            <a:r>
              <a:rPr lang="en-US" b="0" dirty="0" smtClean="0"/>
              <a:t> </a:t>
            </a:r>
            <a:r>
              <a:rPr lang="en-US" b="0" dirty="0" err="1" smtClean="0"/>
              <a:t>kepada</a:t>
            </a:r>
            <a:r>
              <a:rPr lang="en-US" b="0" dirty="0" smtClean="0"/>
              <a:t> </a:t>
            </a:r>
            <a:r>
              <a:rPr lang="en-US" b="0" dirty="0" err="1" smtClean="0"/>
              <a:t>siapa</a:t>
            </a:r>
            <a:r>
              <a:rPr lang="en-US" b="0" dirty="0" smtClean="0"/>
              <a:t> </a:t>
            </a:r>
            <a:r>
              <a:rPr lang="en-US" b="0" dirty="0" err="1" smtClean="0"/>
              <a:t>saja</a:t>
            </a:r>
            <a:r>
              <a:rPr lang="en-US" b="0" dirty="0" smtClean="0"/>
              <a:t>, yang </a:t>
            </a:r>
            <a:r>
              <a:rPr lang="en-US" b="0" dirty="0" err="1" smtClean="0"/>
              <a:t>berbeda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keputusan</a:t>
            </a:r>
            <a:r>
              <a:rPr lang="en-US" b="0" dirty="0" smtClean="0"/>
              <a:t> </a:t>
            </a:r>
            <a:r>
              <a:rPr lang="en-US" b="0" dirty="0" err="1" smtClean="0"/>
              <a:t>peradilan</a:t>
            </a:r>
            <a:r>
              <a:rPr lang="en-US" b="0" dirty="0" smtClean="0"/>
              <a:t> </a:t>
            </a:r>
            <a:r>
              <a:rPr lang="en-US" b="0" dirty="0" err="1" smtClean="0"/>
              <a:t>umum</a:t>
            </a:r>
            <a:r>
              <a:rPr lang="en-US" b="0" dirty="0" smtClean="0"/>
              <a:t> </a:t>
            </a:r>
            <a:r>
              <a:rPr lang="en-US" b="0" dirty="0" err="1" smtClean="0"/>
              <a:t>mengenai</a:t>
            </a:r>
            <a:r>
              <a:rPr lang="en-US" b="0" dirty="0" smtClean="0"/>
              <a:t> </a:t>
            </a:r>
            <a:r>
              <a:rPr lang="en-US" b="0" dirty="0" err="1" smtClean="0"/>
              <a:t>perkara</a:t>
            </a:r>
            <a:r>
              <a:rPr lang="en-US" b="0" dirty="0" smtClean="0"/>
              <a:t> </a:t>
            </a:r>
            <a:r>
              <a:rPr lang="en-US" b="0" dirty="0" err="1" smtClean="0"/>
              <a:t>perdata</a:t>
            </a:r>
            <a:r>
              <a:rPr lang="en-US" b="0" dirty="0" smtClean="0"/>
              <a:t> yang </a:t>
            </a:r>
            <a:r>
              <a:rPr lang="en-US" b="0" dirty="0" err="1" smtClean="0"/>
              <a:t>hanya</a:t>
            </a:r>
            <a:r>
              <a:rPr lang="en-US" b="0" dirty="0" smtClean="0"/>
              <a:t> </a:t>
            </a:r>
            <a:r>
              <a:rPr lang="en-US" b="0" dirty="0" err="1" smtClean="0"/>
              <a:t>berlaku</a:t>
            </a:r>
            <a:r>
              <a:rPr lang="en-US" b="0" dirty="0" smtClean="0"/>
              <a:t> </a:t>
            </a:r>
            <a:r>
              <a:rPr lang="en-US" b="0" dirty="0" err="1" smtClean="0"/>
              <a:t>untuk</a:t>
            </a:r>
            <a:r>
              <a:rPr lang="en-US" b="0" dirty="0" smtClean="0"/>
              <a:t> </a:t>
            </a:r>
            <a:r>
              <a:rPr lang="en-US" b="0" dirty="0" err="1" smtClean="0"/>
              <a:t>para</a:t>
            </a:r>
            <a:r>
              <a:rPr lang="en-US" b="0" dirty="0" smtClean="0"/>
              <a:t> </a:t>
            </a:r>
            <a:r>
              <a:rPr lang="en-US" b="0" dirty="0" err="1" smtClean="0"/>
              <a:t>pihak</a:t>
            </a:r>
            <a:r>
              <a:rPr lang="en-US" b="0" dirty="0" smtClean="0"/>
              <a:t> yang </a:t>
            </a:r>
            <a:r>
              <a:rPr lang="en-US" b="0" dirty="0" err="1" smtClean="0"/>
              <a:t>berperkara</a:t>
            </a:r>
            <a:r>
              <a:rPr lang="en-US" b="0" dirty="0" smtClean="0"/>
              <a:t> </a:t>
            </a:r>
            <a:r>
              <a:rPr lang="en-US" b="0" dirty="0" err="1" smtClean="0"/>
              <a:t>saja</a:t>
            </a:r>
            <a:r>
              <a:rPr lang="en-US" b="0" dirty="0" smtClean="0"/>
              <a:t>.</a:t>
            </a:r>
          </a:p>
          <a:p>
            <a:pPr algn="just">
              <a:buFont typeface="+mj-lt"/>
              <a:buAutoNum type="alphaLcParenR"/>
            </a:pPr>
            <a:r>
              <a:rPr lang="en-US" b="0" dirty="0" err="1" smtClean="0"/>
              <a:t>Dimungkinkan</a:t>
            </a:r>
            <a:r>
              <a:rPr lang="en-US" b="0" dirty="0" smtClean="0"/>
              <a:t> </a:t>
            </a:r>
            <a:r>
              <a:rPr lang="en-US" b="0" dirty="0" err="1" smtClean="0"/>
              <a:t>adanya</a:t>
            </a:r>
            <a:r>
              <a:rPr lang="en-US" b="0" dirty="0" smtClean="0"/>
              <a:t> </a:t>
            </a:r>
            <a:r>
              <a:rPr lang="en-US" b="0" dirty="0" err="1" smtClean="0"/>
              <a:t>putusan</a:t>
            </a:r>
            <a:r>
              <a:rPr lang="en-US" b="0" dirty="0" smtClean="0"/>
              <a:t> </a:t>
            </a:r>
            <a:r>
              <a:rPr lang="en-US" b="0" i="1" dirty="0" smtClean="0"/>
              <a:t>ultra </a:t>
            </a:r>
            <a:r>
              <a:rPr lang="en-US" b="0" i="1" dirty="0" err="1" smtClean="0"/>
              <a:t>petita</a:t>
            </a:r>
            <a:r>
              <a:rPr lang="en-US" b="0" i="1" dirty="0" smtClean="0"/>
              <a:t> </a:t>
            </a:r>
            <a:r>
              <a:rPr lang="en-US" b="0" dirty="0" err="1" smtClean="0"/>
              <a:t>pada</a:t>
            </a:r>
            <a:r>
              <a:rPr lang="en-US" b="0" dirty="0" smtClean="0"/>
              <a:t> </a:t>
            </a:r>
            <a:r>
              <a:rPr lang="en-US" b="0" dirty="0" err="1" smtClean="0"/>
              <a:t>putusan</a:t>
            </a:r>
            <a:r>
              <a:rPr lang="en-US" b="0" dirty="0" smtClean="0"/>
              <a:t> </a:t>
            </a:r>
            <a:r>
              <a:rPr lang="en-US" b="0" dirty="0" err="1" smtClean="0"/>
              <a:t>peradilan</a:t>
            </a:r>
            <a:r>
              <a:rPr lang="en-US" b="0" dirty="0" smtClean="0"/>
              <a:t> tat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, </a:t>
            </a:r>
            <a:r>
              <a:rPr lang="en-US" b="0" dirty="0" err="1" smtClean="0"/>
              <a:t>sehingga</a:t>
            </a:r>
            <a:r>
              <a:rPr lang="en-US" b="0" dirty="0" smtClean="0"/>
              <a:t> </a:t>
            </a:r>
            <a:r>
              <a:rPr lang="en-US" b="0" dirty="0" err="1" smtClean="0"/>
              <a:t>dimungkinkan</a:t>
            </a:r>
            <a:r>
              <a:rPr lang="en-US" b="0" dirty="0" smtClean="0"/>
              <a:t> pula </a:t>
            </a:r>
            <a:r>
              <a:rPr lang="en-US" b="0" dirty="0" err="1" smtClean="0"/>
              <a:t>adanya</a:t>
            </a:r>
            <a:r>
              <a:rPr lang="en-US" b="0" dirty="0" smtClean="0"/>
              <a:t> </a:t>
            </a:r>
            <a:r>
              <a:rPr lang="en-US" b="0" i="1" dirty="0" err="1" smtClean="0"/>
              <a:t>reformatio</a:t>
            </a:r>
            <a:r>
              <a:rPr lang="en-US" b="0" i="1" dirty="0" smtClean="0"/>
              <a:t> in </a:t>
            </a:r>
            <a:r>
              <a:rPr lang="en-US" b="0" i="1" dirty="0" err="1" smtClean="0"/>
              <a:t>peius</a:t>
            </a:r>
            <a:r>
              <a:rPr lang="en-US" b="0" i="1" dirty="0" smtClean="0"/>
              <a:t>. </a:t>
            </a:r>
            <a:r>
              <a:rPr lang="en-US" b="0" dirty="0" smtClean="0"/>
              <a:t> </a:t>
            </a:r>
          </a:p>
          <a:p>
            <a:pPr marL="0" indent="0" algn="just"/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yang </a:t>
            </a:r>
            <a:r>
              <a:rPr lang="en-US" b="0" dirty="0" err="1" smtClean="0"/>
              <a:t>terdapat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pasal</a:t>
            </a:r>
            <a:r>
              <a:rPr lang="en-US" b="0" dirty="0" smtClean="0"/>
              <a:t> 1 </a:t>
            </a:r>
            <a:r>
              <a:rPr lang="en-US" b="0" dirty="0" err="1" smtClean="0"/>
              <a:t>angka</a:t>
            </a:r>
            <a:r>
              <a:rPr lang="en-US" b="0" dirty="0" smtClean="0"/>
              <a:t> 4 </a:t>
            </a:r>
            <a:r>
              <a:rPr lang="en-US" b="0" dirty="0" err="1" smtClean="0"/>
              <a:t>disebutkan</a:t>
            </a:r>
            <a:r>
              <a:rPr lang="en-US" b="0" dirty="0" smtClean="0"/>
              <a:t> </a:t>
            </a:r>
            <a:r>
              <a:rPr lang="en-US" b="0" dirty="0" err="1" smtClean="0"/>
              <a:t>termasuk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kepegawaian</a:t>
            </a:r>
            <a:r>
              <a:rPr lang="en-US" b="0" dirty="0" smtClean="0"/>
              <a:t> </a:t>
            </a:r>
            <a:r>
              <a:rPr lang="en-US" b="0" dirty="0" err="1" smtClean="0"/>
              <a:t>berdasarkan</a:t>
            </a:r>
            <a:r>
              <a:rPr lang="en-US" b="0" dirty="0" smtClean="0"/>
              <a:t> </a:t>
            </a:r>
            <a:r>
              <a:rPr lang="en-US" b="0" dirty="0" err="1" smtClean="0"/>
              <a:t>peraturan</a:t>
            </a:r>
            <a:r>
              <a:rPr lang="en-US" b="0" dirty="0" smtClean="0"/>
              <a:t> </a:t>
            </a:r>
            <a:r>
              <a:rPr lang="en-US" b="0" dirty="0" err="1" smtClean="0"/>
              <a:t>perundang</a:t>
            </a:r>
            <a:r>
              <a:rPr lang="en-US" b="0" dirty="0" smtClean="0"/>
              <a:t> – </a:t>
            </a:r>
            <a:r>
              <a:rPr lang="en-US" b="0" dirty="0" err="1" smtClean="0"/>
              <a:t>undangan</a:t>
            </a:r>
            <a:r>
              <a:rPr lang="en-US" b="0" dirty="0" smtClean="0"/>
              <a:t> yang </a:t>
            </a:r>
            <a:r>
              <a:rPr lang="en-US" b="0" dirty="0" err="1" smtClean="0"/>
              <a:t>berlaku</a:t>
            </a:r>
            <a:r>
              <a:rPr lang="en-US" b="0" dirty="0" smtClean="0"/>
              <a:t>. </a:t>
            </a:r>
            <a:r>
              <a:rPr lang="en-US" b="0" dirty="0" err="1" smtClean="0"/>
              <a:t>Jadi</a:t>
            </a:r>
            <a:r>
              <a:rPr lang="en-US" b="0" dirty="0" smtClean="0"/>
              <a:t> yang </a:t>
            </a:r>
            <a:r>
              <a:rPr lang="en-US" b="0" dirty="0" err="1" smtClean="0"/>
              <a:t>dimaksud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</a:t>
            </a:r>
            <a:r>
              <a:rPr lang="en-US" b="0" dirty="0" err="1" smtClean="0"/>
              <a:t>kepegawaian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sengketa</a:t>
            </a:r>
            <a:r>
              <a:rPr lang="en-US" b="0" dirty="0" smtClean="0"/>
              <a:t> yang </a:t>
            </a:r>
            <a:r>
              <a:rPr lang="en-US" b="0" dirty="0" err="1" smtClean="0"/>
              <a:t>timbul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bidang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antar</a:t>
            </a:r>
            <a:r>
              <a:rPr lang="en-US" b="0" dirty="0" smtClean="0"/>
              <a:t> orang yang </a:t>
            </a:r>
            <a:r>
              <a:rPr lang="en-US" b="0" dirty="0" err="1" smtClean="0"/>
              <a:t>menutupi</a:t>
            </a:r>
            <a:r>
              <a:rPr lang="en-US" b="0" dirty="0" smtClean="0"/>
              <a:t> </a:t>
            </a:r>
            <a:r>
              <a:rPr lang="en-US" b="0" dirty="0" err="1" smtClean="0"/>
              <a:t>jabatan</a:t>
            </a:r>
            <a:r>
              <a:rPr lang="en-US" b="0" dirty="0" smtClean="0"/>
              <a:t> </a:t>
            </a:r>
            <a:r>
              <a:rPr lang="en-US" b="0" dirty="0" err="1" smtClean="0"/>
              <a:t>sebagai</a:t>
            </a:r>
            <a:r>
              <a:rPr lang="en-US" b="0" dirty="0" smtClean="0"/>
              <a:t> </a:t>
            </a:r>
            <a:r>
              <a:rPr lang="en-US" b="0" dirty="0" err="1" smtClean="0"/>
              <a:t>pegawai</a:t>
            </a:r>
            <a:r>
              <a:rPr lang="en-US" b="0" dirty="0" smtClean="0"/>
              <a:t> </a:t>
            </a:r>
            <a:r>
              <a:rPr lang="en-US" b="0" dirty="0" err="1" smtClean="0"/>
              <a:t>negri</a:t>
            </a:r>
            <a:r>
              <a:rPr lang="en-US" b="0" dirty="0" smtClean="0"/>
              <a:t> </a:t>
            </a:r>
            <a:r>
              <a:rPr lang="en-US" b="0" dirty="0" err="1" smtClean="0"/>
              <a:t>denga</a:t>
            </a:r>
            <a:r>
              <a:rPr lang="en-US" b="0" dirty="0" smtClean="0"/>
              <a:t> </a:t>
            </a:r>
            <a:r>
              <a:rPr lang="en-US" b="0" dirty="0" err="1" smtClean="0"/>
              <a:t>badan</a:t>
            </a:r>
            <a:r>
              <a:rPr lang="en-US" b="0" dirty="0" smtClean="0"/>
              <a:t> </a:t>
            </a:r>
            <a:r>
              <a:rPr lang="en-US" b="0" dirty="0" err="1" smtClean="0"/>
              <a:t>atau</a:t>
            </a:r>
            <a:r>
              <a:rPr lang="en-US" b="0" dirty="0" smtClean="0"/>
              <a:t> </a:t>
            </a:r>
            <a:r>
              <a:rPr lang="en-US" b="0" dirty="0" err="1" smtClean="0"/>
              <a:t>pejabat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baik</a:t>
            </a:r>
            <a:r>
              <a:rPr lang="en-US" b="0" dirty="0" smtClean="0"/>
              <a:t> </a:t>
            </a:r>
            <a:r>
              <a:rPr lang="en-US" b="0" dirty="0" err="1" smtClean="0"/>
              <a:t>dipusat</a:t>
            </a:r>
            <a:r>
              <a:rPr lang="en-US" b="0" dirty="0" smtClean="0"/>
              <a:t> </a:t>
            </a:r>
            <a:r>
              <a:rPr lang="en-US" b="0" dirty="0" err="1" smtClean="0"/>
              <a:t>maupun</a:t>
            </a:r>
            <a:r>
              <a:rPr lang="en-US" b="0" dirty="0" smtClean="0"/>
              <a:t> </a:t>
            </a:r>
            <a:r>
              <a:rPr lang="en-US" b="0" dirty="0" err="1" smtClean="0"/>
              <a:t>didaerah</a:t>
            </a:r>
            <a:r>
              <a:rPr lang="en-US" b="0" dirty="0" smtClean="0"/>
              <a:t> </a:t>
            </a:r>
            <a:r>
              <a:rPr lang="en-US" b="0" dirty="0" err="1" smtClean="0"/>
              <a:t>sebagai</a:t>
            </a:r>
            <a:r>
              <a:rPr lang="en-US" b="0" dirty="0" smtClean="0"/>
              <a:t> </a:t>
            </a:r>
            <a:r>
              <a:rPr lang="en-US" b="0" dirty="0" err="1" smtClean="0"/>
              <a:t>akibat</a:t>
            </a:r>
            <a:r>
              <a:rPr lang="en-US" b="0" dirty="0" smtClean="0"/>
              <a:t> </a:t>
            </a:r>
            <a:r>
              <a:rPr lang="en-US" b="0" dirty="0" err="1" smtClean="0"/>
              <a:t>dikeluarkanya</a:t>
            </a:r>
            <a:r>
              <a:rPr lang="en-US" b="0" dirty="0" smtClean="0"/>
              <a:t> </a:t>
            </a:r>
            <a:r>
              <a:rPr lang="en-US" b="0" dirty="0" err="1" smtClean="0"/>
              <a:t>keputusan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usaha</a:t>
            </a:r>
            <a:r>
              <a:rPr lang="en-US" b="0" dirty="0" smtClean="0"/>
              <a:t> </a:t>
            </a:r>
            <a:r>
              <a:rPr lang="en-US" b="0" dirty="0" err="1" smtClean="0"/>
              <a:t>negara</a:t>
            </a:r>
            <a:r>
              <a:rPr lang="en-US" b="0" dirty="0" smtClean="0"/>
              <a:t> </a:t>
            </a:r>
            <a:r>
              <a:rPr lang="en-US" b="0" dirty="0" err="1" smtClean="0"/>
              <a:t>dibidang</a:t>
            </a:r>
            <a:r>
              <a:rPr lang="en-US" b="0" dirty="0" smtClean="0"/>
              <a:t> </a:t>
            </a:r>
            <a:r>
              <a:rPr lang="en-US" b="0" dirty="0" err="1" smtClean="0"/>
              <a:t>kepegawaian</a:t>
            </a:r>
            <a:r>
              <a:rPr lang="en-US" b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9915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(</a:t>
            </a:r>
            <a:r>
              <a:rPr lang="en-US" dirty="0" err="1" smtClean="0"/>
              <a:t>kompetensi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0" dirty="0" err="1" smtClean="0"/>
              <a:t>Pengadilan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berkedudukan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ibukota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kabupaten</a:t>
            </a:r>
            <a:r>
              <a:rPr lang="en-US" sz="2000" b="0" dirty="0" smtClean="0"/>
              <a:t>/</a:t>
            </a:r>
            <a:r>
              <a:rPr lang="en-US" sz="2000" b="0" dirty="0" err="1" smtClean="0"/>
              <a:t>kota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daerah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hukumnya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meliputi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wilayah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kabupaten</a:t>
            </a:r>
            <a:r>
              <a:rPr lang="en-US" sz="2000" b="0" dirty="0" smtClean="0"/>
              <a:t>/</a:t>
            </a:r>
            <a:r>
              <a:rPr lang="en-US" sz="2000" b="0" dirty="0" err="1" smtClean="0"/>
              <a:t>kota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tersebut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pasal</a:t>
            </a:r>
            <a:r>
              <a:rPr lang="en-US" sz="2000" b="0" dirty="0" smtClean="0"/>
              <a:t> 6 </a:t>
            </a:r>
            <a:r>
              <a:rPr lang="en-US" sz="2000" b="0" dirty="0" err="1" smtClean="0"/>
              <a:t>ayat</a:t>
            </a:r>
            <a:r>
              <a:rPr lang="en-US" sz="2000" b="0" dirty="0" smtClean="0"/>
              <a:t> 1 </a:t>
            </a:r>
            <a:r>
              <a:rPr lang="en-US" sz="2000" b="0" dirty="0" err="1" smtClean="0"/>
              <a:t>Undang-Undang</a:t>
            </a:r>
            <a:r>
              <a:rPr lang="en-US" sz="2000" b="0" dirty="0" smtClean="0"/>
              <a:t> </a:t>
            </a:r>
            <a:r>
              <a:rPr lang="en-US" sz="2000" b="0" dirty="0"/>
              <a:t>No. 5 </a:t>
            </a:r>
            <a:r>
              <a:rPr lang="en-US" sz="2000" b="0" dirty="0" err="1"/>
              <a:t>Thn</a:t>
            </a:r>
            <a:r>
              <a:rPr lang="en-US" sz="2000" b="0" dirty="0"/>
              <a:t>. 1986</a:t>
            </a:r>
            <a:r>
              <a:rPr lang="en-US" sz="2000" b="0" dirty="0" smtClean="0"/>
              <a:t>).</a:t>
            </a:r>
          </a:p>
          <a:p>
            <a:pPr algn="just"/>
            <a:r>
              <a:rPr lang="en-US" sz="2000" b="0" dirty="0" err="1" smtClean="0"/>
              <a:t>Pengadilan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dibentuk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keputusan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presiden</a:t>
            </a:r>
            <a:r>
              <a:rPr lang="en-US" sz="2000" b="0" dirty="0" smtClean="0"/>
              <a:t>. </a:t>
            </a:r>
          </a:p>
          <a:p>
            <a:pPr algn="just"/>
            <a:r>
              <a:rPr lang="en-US" sz="2000" b="0" dirty="0" err="1" smtClean="0"/>
              <a:t>Pengadilan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tinggi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bekedudukan</a:t>
            </a:r>
            <a:r>
              <a:rPr lang="en-US" sz="2000" b="0" dirty="0" smtClean="0"/>
              <a:t> di </a:t>
            </a:r>
            <a:r>
              <a:rPr lang="en-US" sz="2000" b="0" dirty="0" err="1" smtClean="0"/>
              <a:t>ibu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kota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provinsi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daerah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hukumnya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meliputi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wilayah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provinsi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tersebut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pasal</a:t>
            </a:r>
            <a:r>
              <a:rPr lang="en-US" sz="2000" b="0" dirty="0" smtClean="0"/>
              <a:t> 6 </a:t>
            </a:r>
            <a:r>
              <a:rPr lang="en-US" sz="2000" b="0" dirty="0" err="1" smtClean="0"/>
              <a:t>ayat</a:t>
            </a:r>
            <a:r>
              <a:rPr lang="en-US" sz="2000" b="0" dirty="0" smtClean="0"/>
              <a:t> 2). </a:t>
            </a:r>
          </a:p>
          <a:p>
            <a:pPr algn="just"/>
            <a:r>
              <a:rPr lang="en-US" sz="2000" b="0" dirty="0" err="1" smtClean="0"/>
              <a:t>Pengadilan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tinggi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tata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negara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dibentuk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undang-undang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pasal</a:t>
            </a:r>
            <a:r>
              <a:rPr lang="en-US" sz="2000" b="0" dirty="0" smtClean="0"/>
              <a:t> 10).</a:t>
            </a:r>
          </a:p>
        </p:txBody>
      </p:sp>
    </p:spTree>
    <p:extLst>
      <p:ext uri="{BB962C8B-B14F-4D97-AF65-F5344CB8AC3E}">
        <p14:creationId xmlns:p14="http://schemas.microsoft.com/office/powerpoint/2010/main" val="1067422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0" dirty="0" err="1"/>
              <a:t>Pasal</a:t>
            </a:r>
            <a:r>
              <a:rPr lang="en-US" b="0" dirty="0"/>
              <a:t> 54 </a:t>
            </a:r>
            <a:r>
              <a:rPr lang="en-US" b="0" dirty="0" err="1"/>
              <a:t>menentukan</a:t>
            </a:r>
            <a:r>
              <a:rPr lang="en-US" b="0" dirty="0"/>
              <a:t> : </a:t>
            </a:r>
          </a:p>
          <a:p>
            <a:pPr algn="just">
              <a:buFont typeface="+mj-lt"/>
              <a:buAutoNum type="arabicPeriod"/>
            </a:pPr>
            <a:r>
              <a:rPr lang="en-US" b="0" dirty="0" err="1"/>
              <a:t>Gugatan</a:t>
            </a:r>
            <a:r>
              <a:rPr lang="en-US" b="0" dirty="0"/>
              <a:t> </a:t>
            </a:r>
            <a:r>
              <a:rPr lang="en-US" b="0" dirty="0" err="1"/>
              <a:t>sengketa</a:t>
            </a:r>
            <a:r>
              <a:rPr lang="en-US" b="0" dirty="0"/>
              <a:t> </a:t>
            </a:r>
            <a:r>
              <a:rPr lang="en-US" b="0" dirty="0" err="1"/>
              <a:t>tata</a:t>
            </a:r>
            <a:r>
              <a:rPr lang="en-US" b="0" dirty="0"/>
              <a:t> </a:t>
            </a:r>
            <a:r>
              <a:rPr lang="en-US" b="0" dirty="0" err="1"/>
              <a:t>usaha</a:t>
            </a:r>
            <a:r>
              <a:rPr lang="en-US" b="0" dirty="0"/>
              <a:t> </a:t>
            </a:r>
            <a:r>
              <a:rPr lang="en-US" b="0" dirty="0" err="1"/>
              <a:t>negara</a:t>
            </a:r>
            <a:r>
              <a:rPr lang="en-US" b="0" dirty="0"/>
              <a:t> </a:t>
            </a:r>
            <a:r>
              <a:rPr lang="en-US" b="0" dirty="0" err="1"/>
              <a:t>diajukan</a:t>
            </a:r>
            <a:r>
              <a:rPr lang="en-US" b="0" dirty="0"/>
              <a:t> </a:t>
            </a:r>
            <a:r>
              <a:rPr lang="en-US" b="0" dirty="0" err="1"/>
              <a:t>kepada</a:t>
            </a:r>
            <a:r>
              <a:rPr lang="en-US" b="0" dirty="0"/>
              <a:t> </a:t>
            </a:r>
            <a:r>
              <a:rPr lang="en-US" b="0" dirty="0" err="1"/>
              <a:t>pengadilan</a:t>
            </a:r>
            <a:r>
              <a:rPr lang="en-US" b="0" dirty="0"/>
              <a:t> yang </a:t>
            </a:r>
            <a:r>
              <a:rPr lang="en-US" b="0" dirty="0" err="1"/>
              <a:t>berwenang</a:t>
            </a:r>
            <a:r>
              <a:rPr lang="en-US" b="0" dirty="0"/>
              <a:t> yang </a:t>
            </a:r>
            <a:r>
              <a:rPr lang="en-US" b="0" dirty="0" err="1"/>
              <a:t>daerah</a:t>
            </a:r>
            <a:r>
              <a:rPr lang="en-US" b="0" dirty="0"/>
              <a:t> </a:t>
            </a:r>
            <a:r>
              <a:rPr lang="en-US" b="0" dirty="0" err="1"/>
              <a:t>hukumnya</a:t>
            </a:r>
            <a:r>
              <a:rPr lang="en-US" b="0" dirty="0"/>
              <a:t> </a:t>
            </a:r>
            <a:r>
              <a:rPr lang="en-US" b="0" dirty="0" err="1"/>
              <a:t>meliputi</a:t>
            </a:r>
            <a:r>
              <a:rPr lang="en-US" b="0" dirty="0"/>
              <a:t> </a:t>
            </a:r>
            <a:r>
              <a:rPr lang="en-US" b="0" dirty="0" err="1"/>
              <a:t>tempaat</a:t>
            </a:r>
            <a:r>
              <a:rPr lang="en-US" b="0" dirty="0"/>
              <a:t> </a:t>
            </a:r>
            <a:r>
              <a:rPr lang="en-US" b="0" dirty="0" err="1"/>
              <a:t>kedudukan</a:t>
            </a:r>
            <a:r>
              <a:rPr lang="en-US" b="0" dirty="0"/>
              <a:t> </a:t>
            </a:r>
            <a:r>
              <a:rPr lang="en-US" b="0" dirty="0" err="1"/>
              <a:t>tergugat</a:t>
            </a:r>
            <a:r>
              <a:rPr lang="en-US" b="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b="0" dirty="0" err="1"/>
              <a:t>Apabila</a:t>
            </a:r>
            <a:r>
              <a:rPr lang="en-US" b="0" dirty="0"/>
              <a:t> </a:t>
            </a:r>
            <a:r>
              <a:rPr lang="en-US" b="0" dirty="0" err="1"/>
              <a:t>tergugat</a:t>
            </a:r>
            <a:r>
              <a:rPr lang="en-US" b="0" dirty="0"/>
              <a:t> </a:t>
            </a:r>
            <a:r>
              <a:rPr lang="en-US" b="0" dirty="0" err="1"/>
              <a:t>lebih</a:t>
            </a:r>
            <a:r>
              <a:rPr lang="en-US" b="0" dirty="0"/>
              <a:t> </a:t>
            </a:r>
            <a:r>
              <a:rPr lang="en-US" b="0" dirty="0" err="1"/>
              <a:t>dari</a:t>
            </a:r>
            <a:r>
              <a:rPr lang="en-US" b="0" dirty="0"/>
              <a:t> </a:t>
            </a:r>
            <a:r>
              <a:rPr lang="en-US" b="0" dirty="0" err="1"/>
              <a:t>satu</a:t>
            </a:r>
            <a:r>
              <a:rPr lang="en-US" b="0" dirty="0"/>
              <a:t> </a:t>
            </a:r>
            <a:r>
              <a:rPr lang="en-US" b="0" dirty="0" err="1"/>
              <a:t>badan</a:t>
            </a:r>
            <a:r>
              <a:rPr lang="en-US" b="0" dirty="0"/>
              <a:t> </a:t>
            </a:r>
            <a:r>
              <a:rPr lang="en-US" b="0" dirty="0" err="1"/>
              <a:t>atau</a:t>
            </a:r>
            <a:r>
              <a:rPr lang="en-US" b="0" dirty="0"/>
              <a:t> </a:t>
            </a:r>
            <a:r>
              <a:rPr lang="en-US" b="0" dirty="0" err="1"/>
              <a:t>pejabat</a:t>
            </a:r>
            <a:r>
              <a:rPr lang="en-US" b="0" dirty="0"/>
              <a:t> </a:t>
            </a:r>
            <a:r>
              <a:rPr lang="en-US" b="0" dirty="0" err="1"/>
              <a:t>tata</a:t>
            </a:r>
            <a:r>
              <a:rPr lang="en-US" b="0" dirty="0"/>
              <a:t> </a:t>
            </a:r>
            <a:r>
              <a:rPr lang="en-US" b="0" dirty="0" err="1"/>
              <a:t>usaha</a:t>
            </a:r>
            <a:r>
              <a:rPr lang="en-US" b="0" dirty="0"/>
              <a:t> </a:t>
            </a:r>
            <a:r>
              <a:rPr lang="en-US" b="0" dirty="0" err="1"/>
              <a:t>negara</a:t>
            </a:r>
            <a:r>
              <a:rPr lang="en-US" b="0" dirty="0"/>
              <a:t> </a:t>
            </a:r>
            <a:r>
              <a:rPr lang="en-US" b="0" dirty="0" err="1"/>
              <a:t>dan</a:t>
            </a:r>
            <a:r>
              <a:rPr lang="en-US" b="0" dirty="0"/>
              <a:t> </a:t>
            </a:r>
            <a:r>
              <a:rPr lang="en-US" b="0" dirty="0" err="1"/>
              <a:t>berkedudukan</a:t>
            </a:r>
            <a:r>
              <a:rPr lang="en-US" b="0" dirty="0"/>
              <a:t> </a:t>
            </a:r>
            <a:r>
              <a:rPr lang="en-US" b="0" dirty="0" err="1"/>
              <a:t>tidak</a:t>
            </a:r>
            <a:r>
              <a:rPr lang="en-US" b="0" dirty="0"/>
              <a:t> </a:t>
            </a:r>
            <a:r>
              <a:rPr lang="en-US" b="0" dirty="0" err="1"/>
              <a:t>dalam</a:t>
            </a:r>
            <a:r>
              <a:rPr lang="en-US" b="0" dirty="0"/>
              <a:t> </a:t>
            </a:r>
            <a:r>
              <a:rPr lang="en-US" b="0" dirty="0" err="1"/>
              <a:t>satu</a:t>
            </a:r>
            <a:r>
              <a:rPr lang="en-US" b="0" dirty="0"/>
              <a:t> </a:t>
            </a:r>
            <a:r>
              <a:rPr lang="en-US" b="0" dirty="0" err="1"/>
              <a:t>daerah</a:t>
            </a:r>
            <a:r>
              <a:rPr lang="en-US" b="0" dirty="0"/>
              <a:t> </a:t>
            </a:r>
            <a:r>
              <a:rPr lang="en-US" b="0" dirty="0" err="1"/>
              <a:t>hukum</a:t>
            </a:r>
            <a:r>
              <a:rPr lang="en-US" b="0" dirty="0"/>
              <a:t> </a:t>
            </a:r>
            <a:r>
              <a:rPr lang="en-US" b="0" dirty="0" err="1"/>
              <a:t>pengadilan</a:t>
            </a:r>
            <a:r>
              <a:rPr lang="en-US" b="0" dirty="0"/>
              <a:t>, </a:t>
            </a:r>
            <a:r>
              <a:rPr lang="en-US" b="0" dirty="0" err="1"/>
              <a:t>maka</a:t>
            </a:r>
            <a:r>
              <a:rPr lang="en-US" b="0" dirty="0"/>
              <a:t> </a:t>
            </a:r>
            <a:r>
              <a:rPr lang="en-US" b="0" dirty="0" err="1"/>
              <a:t>gugatan</a:t>
            </a:r>
            <a:r>
              <a:rPr lang="en-US" b="0" dirty="0"/>
              <a:t> </a:t>
            </a:r>
            <a:r>
              <a:rPr lang="en-US" b="0" dirty="0" err="1"/>
              <a:t>diajukan</a:t>
            </a:r>
            <a:r>
              <a:rPr lang="en-US" b="0" dirty="0"/>
              <a:t> </a:t>
            </a:r>
            <a:r>
              <a:rPr lang="en-US" b="0" dirty="0" err="1"/>
              <a:t>kepada</a:t>
            </a:r>
            <a:r>
              <a:rPr lang="en-US" b="0" dirty="0"/>
              <a:t> </a:t>
            </a:r>
            <a:r>
              <a:rPr lang="en-US" b="0" dirty="0" err="1"/>
              <a:t>pengadilan</a:t>
            </a:r>
            <a:r>
              <a:rPr lang="en-US" b="0" dirty="0"/>
              <a:t> yang </a:t>
            </a:r>
            <a:r>
              <a:rPr lang="en-US" b="0" dirty="0" err="1"/>
              <a:t>daerah</a:t>
            </a:r>
            <a:r>
              <a:rPr lang="en-US" b="0" dirty="0"/>
              <a:t> </a:t>
            </a:r>
            <a:r>
              <a:rPr lang="en-US" b="0" dirty="0" err="1"/>
              <a:t>hukumnya</a:t>
            </a:r>
            <a:r>
              <a:rPr lang="en-US" b="0" dirty="0"/>
              <a:t> </a:t>
            </a:r>
            <a:r>
              <a:rPr lang="en-US" b="0" dirty="0" err="1"/>
              <a:t>meliputi</a:t>
            </a:r>
            <a:r>
              <a:rPr lang="en-US" b="0" dirty="0"/>
              <a:t> </a:t>
            </a:r>
            <a:r>
              <a:rPr lang="en-US" b="0" dirty="0" err="1"/>
              <a:t>tempat</a:t>
            </a:r>
            <a:r>
              <a:rPr lang="en-US" b="0" dirty="0"/>
              <a:t> </a:t>
            </a:r>
            <a:r>
              <a:rPr lang="en-US" b="0" dirty="0" err="1"/>
              <a:t>kedudukan</a:t>
            </a:r>
            <a:r>
              <a:rPr lang="en-US" b="0" dirty="0"/>
              <a:t> </a:t>
            </a:r>
            <a:r>
              <a:rPr lang="en-US" b="0" dirty="0" err="1"/>
              <a:t>salah</a:t>
            </a:r>
            <a:r>
              <a:rPr lang="en-US" b="0" dirty="0"/>
              <a:t> </a:t>
            </a:r>
            <a:r>
              <a:rPr lang="en-US" b="0" dirty="0" err="1"/>
              <a:t>satu</a:t>
            </a:r>
            <a:r>
              <a:rPr lang="en-US" b="0" dirty="0"/>
              <a:t> </a:t>
            </a:r>
            <a:r>
              <a:rPr lang="en-US" b="0" dirty="0" err="1"/>
              <a:t>badan</a:t>
            </a:r>
            <a:r>
              <a:rPr lang="en-US" b="0" dirty="0"/>
              <a:t> </a:t>
            </a:r>
            <a:r>
              <a:rPr lang="en-US" b="0" dirty="0" err="1"/>
              <a:t>atau</a:t>
            </a:r>
            <a:r>
              <a:rPr lang="en-US" b="0" dirty="0"/>
              <a:t> </a:t>
            </a:r>
            <a:r>
              <a:rPr lang="en-US" b="0" dirty="0" err="1"/>
              <a:t>pejabat</a:t>
            </a:r>
            <a:r>
              <a:rPr lang="en-US" b="0" dirty="0"/>
              <a:t> </a:t>
            </a:r>
            <a:r>
              <a:rPr lang="en-US" b="0" dirty="0" err="1"/>
              <a:t>tata</a:t>
            </a:r>
            <a:r>
              <a:rPr lang="en-US" b="0" dirty="0"/>
              <a:t> </a:t>
            </a:r>
            <a:r>
              <a:rPr lang="en-US" b="0" dirty="0" err="1"/>
              <a:t>usaha</a:t>
            </a:r>
            <a:r>
              <a:rPr lang="en-US" b="0" dirty="0"/>
              <a:t> </a:t>
            </a:r>
            <a:r>
              <a:rPr lang="en-US" b="0" dirty="0" err="1"/>
              <a:t>negara</a:t>
            </a:r>
            <a:r>
              <a:rPr lang="en-US" b="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b="0" dirty="0" err="1"/>
              <a:t>Dalam</a:t>
            </a:r>
            <a:r>
              <a:rPr lang="en-US" b="0" dirty="0"/>
              <a:t> </a:t>
            </a:r>
            <a:r>
              <a:rPr lang="en-US" b="0" dirty="0" err="1"/>
              <a:t>hak</a:t>
            </a:r>
            <a:r>
              <a:rPr lang="en-US" b="0" dirty="0"/>
              <a:t> </a:t>
            </a:r>
            <a:r>
              <a:rPr lang="en-US" b="0" dirty="0" err="1"/>
              <a:t>tempat</a:t>
            </a:r>
            <a:r>
              <a:rPr lang="en-US" b="0" dirty="0"/>
              <a:t> </a:t>
            </a:r>
            <a:r>
              <a:rPr lang="en-US" b="0" dirty="0" err="1"/>
              <a:t>kedudukan</a:t>
            </a:r>
            <a:r>
              <a:rPr lang="en-US" b="0" dirty="0"/>
              <a:t> </a:t>
            </a:r>
            <a:r>
              <a:rPr lang="en-US" b="0" dirty="0" err="1"/>
              <a:t>tergugt</a:t>
            </a:r>
            <a:r>
              <a:rPr lang="en-US" b="0" dirty="0"/>
              <a:t> </a:t>
            </a:r>
            <a:r>
              <a:rPr lang="en-US" b="0" dirty="0" err="1"/>
              <a:t>tidak</a:t>
            </a:r>
            <a:r>
              <a:rPr lang="en-US" b="0" dirty="0"/>
              <a:t> </a:t>
            </a:r>
            <a:r>
              <a:rPr lang="en-US" b="0" dirty="0" err="1"/>
              <a:t>berada</a:t>
            </a:r>
            <a:r>
              <a:rPr lang="en-US" b="0" dirty="0"/>
              <a:t> </a:t>
            </a:r>
            <a:r>
              <a:rPr lang="en-US" b="0" dirty="0" err="1"/>
              <a:t>dalam</a:t>
            </a:r>
            <a:r>
              <a:rPr lang="en-US" b="0" dirty="0"/>
              <a:t> </a:t>
            </a:r>
            <a:r>
              <a:rPr lang="en-US" b="0" dirty="0" err="1"/>
              <a:t>daerah</a:t>
            </a:r>
            <a:r>
              <a:rPr lang="en-US" b="0" dirty="0"/>
              <a:t> </a:t>
            </a:r>
            <a:r>
              <a:rPr lang="en-US" b="0" dirty="0" err="1"/>
              <a:t>hukum</a:t>
            </a:r>
            <a:r>
              <a:rPr lang="en-US" b="0" dirty="0"/>
              <a:t> </a:t>
            </a:r>
            <a:r>
              <a:rPr lang="en-US" b="0" dirty="0" err="1"/>
              <a:t>pengadilan</a:t>
            </a:r>
            <a:r>
              <a:rPr lang="en-US" b="0" dirty="0"/>
              <a:t> </a:t>
            </a:r>
            <a:r>
              <a:rPr lang="en-US" b="0" dirty="0" err="1"/>
              <a:t>tempat</a:t>
            </a:r>
            <a:r>
              <a:rPr lang="en-US" b="0" dirty="0"/>
              <a:t> </a:t>
            </a:r>
            <a:r>
              <a:rPr lang="en-US" b="0" dirty="0" err="1"/>
              <a:t>kediaman</a:t>
            </a:r>
            <a:r>
              <a:rPr lang="en-US" b="0" dirty="0"/>
              <a:t> </a:t>
            </a:r>
            <a:r>
              <a:rPr lang="en-US" b="0" dirty="0" err="1"/>
              <a:t>penggugat</a:t>
            </a:r>
            <a:r>
              <a:rPr lang="en-US" b="0" dirty="0"/>
              <a:t>, </a:t>
            </a:r>
            <a:r>
              <a:rPr lang="en-US" b="0" dirty="0" err="1"/>
              <a:t>gugatan</a:t>
            </a:r>
            <a:r>
              <a:rPr lang="en-US" b="0" dirty="0"/>
              <a:t> </a:t>
            </a:r>
            <a:r>
              <a:rPr lang="en-US" b="0" dirty="0" err="1"/>
              <a:t>dapat</a:t>
            </a:r>
            <a:r>
              <a:rPr lang="en-US" b="0" dirty="0"/>
              <a:t> </a:t>
            </a:r>
            <a:r>
              <a:rPr lang="en-US" b="0" dirty="0" err="1"/>
              <a:t>diajukan</a:t>
            </a:r>
            <a:r>
              <a:rPr lang="en-US" b="0" dirty="0"/>
              <a:t> </a:t>
            </a:r>
            <a:r>
              <a:rPr lang="en-US" b="0" dirty="0" err="1"/>
              <a:t>kepengadilan</a:t>
            </a:r>
            <a:r>
              <a:rPr lang="en-US" b="0" dirty="0"/>
              <a:t> yang </a:t>
            </a:r>
            <a:r>
              <a:rPr lang="en-US" b="0" dirty="0" err="1"/>
              <a:t>daerah</a:t>
            </a:r>
            <a:r>
              <a:rPr lang="en-US" b="0" dirty="0"/>
              <a:t> </a:t>
            </a:r>
            <a:r>
              <a:rPr lang="en-US" b="0" dirty="0" err="1"/>
              <a:t>hukumnya</a:t>
            </a:r>
            <a:r>
              <a:rPr lang="en-US" b="0" dirty="0"/>
              <a:t> </a:t>
            </a:r>
            <a:r>
              <a:rPr lang="en-US" b="0" dirty="0" err="1"/>
              <a:t>meliputi</a:t>
            </a:r>
            <a:r>
              <a:rPr lang="en-US" b="0" dirty="0"/>
              <a:t> </a:t>
            </a:r>
            <a:r>
              <a:rPr lang="en-US" b="0" dirty="0" err="1"/>
              <a:t>tempat</a:t>
            </a:r>
            <a:r>
              <a:rPr lang="en-US" b="0" dirty="0"/>
              <a:t> </a:t>
            </a:r>
            <a:r>
              <a:rPr lang="en-US" b="0" dirty="0" err="1"/>
              <a:t>kediaman</a:t>
            </a:r>
            <a:r>
              <a:rPr lang="en-US" b="0" dirty="0"/>
              <a:t> </a:t>
            </a:r>
            <a:r>
              <a:rPr lang="en-US" b="0" dirty="0" err="1"/>
              <a:t>penggugat</a:t>
            </a:r>
            <a:r>
              <a:rPr lang="en-US" b="0" dirty="0"/>
              <a:t> </a:t>
            </a:r>
            <a:r>
              <a:rPr lang="en-US" b="0" dirty="0" err="1"/>
              <a:t>untuk</a:t>
            </a:r>
            <a:r>
              <a:rPr lang="en-US" b="0" dirty="0"/>
              <a:t> </a:t>
            </a:r>
            <a:r>
              <a:rPr lang="en-US" b="0" dirty="0" err="1"/>
              <a:t>selanjutnya</a:t>
            </a:r>
            <a:r>
              <a:rPr lang="en-US" b="0" dirty="0"/>
              <a:t> </a:t>
            </a:r>
            <a:r>
              <a:rPr lang="en-US" b="0" dirty="0" err="1"/>
              <a:t>diteruskan</a:t>
            </a:r>
            <a:r>
              <a:rPr lang="en-US" b="0" dirty="0"/>
              <a:t> </a:t>
            </a:r>
            <a:r>
              <a:rPr lang="en-US" b="0" dirty="0" err="1"/>
              <a:t>kepada</a:t>
            </a:r>
            <a:r>
              <a:rPr lang="en-US" b="0" dirty="0"/>
              <a:t> </a:t>
            </a:r>
            <a:r>
              <a:rPr lang="en-US" b="0" dirty="0" err="1"/>
              <a:t>pengadilan</a:t>
            </a:r>
            <a:r>
              <a:rPr lang="en-US" b="0" dirty="0"/>
              <a:t> yang </a:t>
            </a:r>
            <a:r>
              <a:rPr lang="en-US" b="0" dirty="0" err="1"/>
              <a:t>bersangkutan</a:t>
            </a:r>
            <a:r>
              <a:rPr lang="en-US" b="0" dirty="0" smtClean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483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69</TotalTime>
  <Words>662</Words>
  <Application>Microsoft Office PowerPoint</Application>
  <PresentationFormat>On-screen Show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Kekuasaan Peradilan Tata Usaha Negara</vt:lpstr>
      <vt:lpstr>a. Kekuasaan absolut (kompetensi absolut)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Kekuasaan relatif (kompetensi relatif)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Kekuasaan Peradilan Tata Usaha Negara</dc:title>
  <dc:creator>Acer One</dc:creator>
  <cp:lastModifiedBy>Acer One</cp:lastModifiedBy>
  <cp:revision>8</cp:revision>
  <dcterms:created xsi:type="dcterms:W3CDTF">2020-06-03T17:11:34Z</dcterms:created>
  <dcterms:modified xsi:type="dcterms:W3CDTF">2020-06-04T01:41:46Z</dcterms:modified>
</cp:coreProperties>
</file>