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62D8BE35-A67F-451E-998A-92F4635F191A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673A3B80-9B7F-4380-8D2C-6A589CEB8616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8BE35-A67F-451E-998A-92F4635F191A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A3B80-9B7F-4380-8D2C-6A589CEB861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8BE35-A67F-451E-998A-92F4635F191A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A3B80-9B7F-4380-8D2C-6A589CEB861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8BE35-A67F-451E-998A-92F4635F191A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A3B80-9B7F-4380-8D2C-6A589CEB861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8BE35-A67F-451E-998A-92F4635F191A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A3B80-9B7F-4380-8D2C-6A589CEB861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8BE35-A67F-451E-998A-92F4635F191A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A3B80-9B7F-4380-8D2C-6A589CEB861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8BE35-A67F-451E-998A-92F4635F191A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A3B80-9B7F-4380-8D2C-6A589CEB861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8BE35-A67F-451E-998A-92F4635F191A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A3B80-9B7F-4380-8D2C-6A589CEB861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8BE35-A67F-451E-998A-92F4635F191A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A3B80-9B7F-4380-8D2C-6A589CEB861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8BE35-A67F-451E-998A-92F4635F191A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A3B80-9B7F-4380-8D2C-6A589CEB8616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8BE35-A67F-451E-998A-92F4635F191A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A3B80-9B7F-4380-8D2C-6A589CEB861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62D8BE35-A67F-451E-998A-92F4635F191A}" type="datetimeFigureOut">
              <a:rPr lang="en-US" smtClean="0"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673A3B80-9B7F-4380-8D2C-6A589CEB861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Teori-Teori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err="1" smtClean="0"/>
              <a:t>tentang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err="1" smtClean="0"/>
              <a:t>Tujuan</a:t>
            </a:r>
            <a:r>
              <a:rPr lang="en-US" dirty="0" smtClean="0"/>
              <a:t> Negara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3516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halnya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pembicaraan</a:t>
            </a:r>
            <a:r>
              <a:rPr lang="en-US" dirty="0" smtClean="0"/>
              <a:t> </a:t>
            </a:r>
            <a:r>
              <a:rPr lang="en-US" dirty="0" err="1" smtClean="0"/>
              <a:t>hakekat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pembicaraan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inipun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dibicarakan</a:t>
            </a:r>
            <a:r>
              <a:rPr lang="en-US" dirty="0" smtClean="0"/>
              <a:t> </a:t>
            </a:r>
            <a:r>
              <a:rPr lang="en-US" dirty="0" err="1" smtClean="0"/>
              <a:t>tersendiri</a:t>
            </a:r>
            <a:r>
              <a:rPr lang="en-US" dirty="0" smtClean="0"/>
              <a:t>. Yang </a:t>
            </a:r>
            <a:r>
              <a:rPr lang="en-US" dirty="0" err="1" smtClean="0"/>
              <a:t>demikian</a:t>
            </a:r>
            <a:r>
              <a:rPr lang="en-US" dirty="0" smtClean="0"/>
              <a:t> orang </a:t>
            </a:r>
            <a:r>
              <a:rPr lang="en-US" dirty="0" err="1" smtClean="0"/>
              <a:t>telah</a:t>
            </a:r>
            <a:r>
              <a:rPr lang="en-US" dirty="0" smtClean="0"/>
              <a:t> lama </a:t>
            </a:r>
            <a:r>
              <a:rPr lang="en-US" dirty="0" err="1" smtClean="0"/>
              <a:t>memikirkan</a:t>
            </a:r>
            <a:r>
              <a:rPr lang="en-US" dirty="0" smtClean="0"/>
              <a:t>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keadaan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, orang </a:t>
            </a:r>
            <a:r>
              <a:rPr lang="en-US" dirty="0" err="1" smtClean="0"/>
              <a:t>biasnya</a:t>
            </a:r>
            <a:r>
              <a:rPr lang="en-US" dirty="0" smtClean="0"/>
              <a:t> </a:t>
            </a:r>
            <a:r>
              <a:rPr lang="en-US" dirty="0" err="1" smtClean="0"/>
              <a:t>menyeliputi</a:t>
            </a:r>
            <a:r>
              <a:rPr lang="en-US" dirty="0" smtClean="0"/>
              <a:t> </a:t>
            </a:r>
            <a:r>
              <a:rPr lang="en-US" dirty="0" err="1" smtClean="0"/>
              <a:t>pembicaraan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ajaran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ajaran</a:t>
            </a:r>
            <a:r>
              <a:rPr lang="en-US" dirty="0" smtClean="0"/>
              <a:t> </a:t>
            </a:r>
            <a:r>
              <a:rPr lang="en-US" dirty="0" err="1" smtClean="0"/>
              <a:t>keseluruhan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sifat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tujuannya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orang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melupkan</a:t>
            </a:r>
            <a:r>
              <a:rPr lang="en-US" dirty="0" smtClean="0"/>
              <a:t> </a:t>
            </a:r>
            <a:r>
              <a:rPr lang="en-US" dirty="0" err="1" smtClean="0"/>
              <a:t>pentingnya</a:t>
            </a:r>
            <a:r>
              <a:rPr lang="en-US" dirty="0"/>
              <a:t> </a:t>
            </a:r>
            <a:r>
              <a:rPr lang="en-US" dirty="0" err="1" smtClean="0"/>
              <a:t>pembicaraan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. </a:t>
            </a:r>
          </a:p>
          <a:p>
            <a:pPr marL="0" indent="0" algn="just">
              <a:buNone/>
            </a:pPr>
            <a:r>
              <a:rPr lang="en-US" dirty="0" err="1" smtClean="0"/>
              <a:t>Dimanakah</a:t>
            </a:r>
            <a:r>
              <a:rPr lang="en-US" dirty="0" smtClean="0"/>
              <a:t> </a:t>
            </a:r>
            <a:r>
              <a:rPr lang="en-US" dirty="0" err="1" smtClean="0"/>
              <a:t>letak</a:t>
            </a:r>
            <a:r>
              <a:rPr lang="en-US" dirty="0" smtClean="0"/>
              <a:t> </a:t>
            </a:r>
            <a:r>
              <a:rPr lang="en-US" dirty="0" err="1" smtClean="0"/>
              <a:t>pentingnya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916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 err="1" smtClean="0"/>
              <a:t>Pentinya</a:t>
            </a:r>
            <a:r>
              <a:rPr lang="en-US" dirty="0" smtClean="0"/>
              <a:t> </a:t>
            </a:r>
            <a:r>
              <a:rPr lang="en-US" dirty="0" err="1" smtClean="0"/>
              <a:t>pembicaraan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terutama</a:t>
            </a:r>
            <a:r>
              <a:rPr lang="en-US" dirty="0" smtClean="0"/>
              <a:t> </a:t>
            </a:r>
            <a:r>
              <a:rPr lang="en-US" dirty="0" err="1" smtClean="0"/>
              <a:t>berhubungan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, </a:t>
            </a:r>
            <a:r>
              <a:rPr lang="en-US" dirty="0" err="1" smtClean="0"/>
              <a:t>susunan</a:t>
            </a:r>
            <a:r>
              <a:rPr lang="en-US" dirty="0" smtClean="0"/>
              <a:t> </a:t>
            </a:r>
            <a:r>
              <a:rPr lang="en-US" dirty="0" err="1" smtClean="0"/>
              <a:t>negar</a:t>
            </a:r>
            <a:r>
              <a:rPr lang="en-US" dirty="0" smtClean="0"/>
              <a:t>, orang-orang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badan-badan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yang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diadakan</a:t>
            </a:r>
            <a:r>
              <a:rPr lang="en-US" dirty="0" smtClean="0"/>
              <a:t>,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orang-orang </a:t>
            </a:r>
            <a:r>
              <a:rPr lang="en-US" dirty="0" err="1" smtClean="0"/>
              <a:t>tersebut</a:t>
            </a:r>
            <a:r>
              <a:rPr lang="en-US" dirty="0" smtClean="0"/>
              <a:t>,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hubungannya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orang </a:t>
            </a:r>
            <a:r>
              <a:rPr lang="en-US" dirty="0" err="1" smtClean="0"/>
              <a:t>dengan</a:t>
            </a:r>
            <a:r>
              <a:rPr lang="en-US" dirty="0" smtClean="0"/>
              <a:t> yang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yang lain yang </a:t>
            </a:r>
            <a:r>
              <a:rPr lang="en-US" dirty="0" err="1" smtClean="0"/>
              <a:t>selalu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disesuaikan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84263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err="1" smtClean="0"/>
              <a:t>Lagi</a:t>
            </a:r>
            <a:r>
              <a:rPr lang="en-US" dirty="0" smtClean="0"/>
              <a:t> pula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mengtehui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menjawab</a:t>
            </a:r>
            <a:r>
              <a:rPr lang="en-US" dirty="0" smtClean="0"/>
              <a:t> </a:t>
            </a:r>
            <a:r>
              <a:rPr lang="en-US" dirty="0" err="1" smtClean="0"/>
              <a:t>soal</a:t>
            </a:r>
            <a:r>
              <a:rPr lang="en-US" dirty="0" smtClean="0"/>
              <a:t> </a:t>
            </a:r>
            <a:r>
              <a:rPr lang="en-US" dirty="0" err="1" smtClean="0"/>
              <a:t>legitimasi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mengetahui</a:t>
            </a:r>
            <a:r>
              <a:rPr lang="en-US" dirty="0" smtClean="0"/>
              <a:t> </a:t>
            </a:r>
            <a:r>
              <a:rPr lang="en-US" dirty="0" err="1" smtClean="0"/>
              <a:t>sifat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.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semuanya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r>
              <a:rPr lang="en-US" dirty="0" err="1" smtClean="0"/>
              <a:t>Padahal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sekali</a:t>
            </a:r>
            <a:r>
              <a:rPr lang="en-US" dirty="0" smtClean="0"/>
              <a:t> yang </a:t>
            </a:r>
            <a:r>
              <a:rPr lang="en-US" dirty="0" err="1" smtClean="0"/>
              <a:t>diajukan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diajarkan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sarjana</a:t>
            </a:r>
            <a:r>
              <a:rPr lang="en-US" dirty="0" smtClean="0"/>
              <a:t>, </a:t>
            </a:r>
            <a:r>
              <a:rPr lang="en-US" dirty="0" err="1" smtClean="0"/>
              <a:t>terutama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ahli</a:t>
            </a:r>
            <a:r>
              <a:rPr lang="en-US" dirty="0" smtClean="0"/>
              <a:t> </a:t>
            </a:r>
            <a:r>
              <a:rPr lang="en-US" dirty="0" err="1" smtClean="0"/>
              <a:t>pemikir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.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akibatnya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bermacam-macam</a:t>
            </a:r>
            <a:r>
              <a:rPr lang="en-US" dirty="0" smtClean="0"/>
              <a:t> </a:t>
            </a:r>
            <a:r>
              <a:rPr lang="en-US" dirty="0" err="1" smtClean="0"/>
              <a:t>pendapat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soal-soal</a:t>
            </a:r>
            <a:r>
              <a:rPr lang="en-US" dirty="0" smtClean="0"/>
              <a:t> </a:t>
            </a:r>
            <a:r>
              <a:rPr lang="en-US" dirty="0" err="1" smtClean="0"/>
              <a:t>kenegaraan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dikemukakan</a:t>
            </a:r>
            <a:r>
              <a:rPr lang="en-US" dirty="0" smtClean="0"/>
              <a:t> </a:t>
            </a:r>
            <a:r>
              <a:rPr lang="en-US" dirty="0" err="1" smtClean="0"/>
              <a:t>diatas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722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sekali</a:t>
            </a:r>
            <a:r>
              <a:rPr lang="en-US" dirty="0" smtClean="0"/>
              <a:t> </a:t>
            </a:r>
            <a:r>
              <a:rPr lang="en-US" dirty="0" err="1" smtClean="0"/>
              <a:t>lagi</a:t>
            </a:r>
            <a:r>
              <a:rPr lang="en-US" dirty="0" smtClean="0"/>
              <a:t> </a:t>
            </a:r>
            <a:r>
              <a:rPr lang="en-US" dirty="0" err="1" smtClean="0"/>
              <a:t>perhatikanlah</a:t>
            </a:r>
            <a:r>
              <a:rPr lang="en-US" dirty="0" smtClean="0"/>
              <a:t> </a:t>
            </a:r>
            <a:r>
              <a:rPr lang="en-US" dirty="0" err="1" smtClean="0"/>
              <a:t>ajran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masing-masing</a:t>
            </a:r>
            <a:r>
              <a:rPr lang="en-US" dirty="0" smtClean="0"/>
              <a:t> </a:t>
            </a:r>
            <a:r>
              <a:rPr lang="en-US" dirty="0" err="1" smtClean="0"/>
              <a:t>sarjana</a:t>
            </a:r>
            <a:r>
              <a:rPr lang="en-US" dirty="0" smtClean="0"/>
              <a:t>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dibicarkan</a:t>
            </a:r>
            <a:r>
              <a:rPr lang="en-US" dirty="0" smtClean="0"/>
              <a:t> </a:t>
            </a:r>
            <a:r>
              <a:rPr lang="en-US" dirty="0" err="1" smtClean="0"/>
              <a:t>dimuka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membicarakan</a:t>
            </a:r>
            <a:r>
              <a:rPr lang="en-US" dirty="0" smtClean="0"/>
              <a:t> </a:t>
            </a:r>
            <a:r>
              <a:rPr lang="en-US" dirty="0" err="1" smtClean="0"/>
              <a:t>ajran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sarajana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perhatikan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tunjukkanlah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ajaran-ajaran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sarjana-sarjana</a:t>
            </a:r>
            <a:r>
              <a:rPr lang="en-US" dirty="0" smtClean="0"/>
              <a:t> yang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bicarakan</a:t>
            </a:r>
            <a:r>
              <a:rPr lang="en-US" dirty="0" smtClean="0"/>
              <a:t> </a:t>
            </a:r>
            <a:r>
              <a:rPr lang="en-US" dirty="0" err="1" smtClean="0"/>
              <a:t>berikutnya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disamping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ingat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sebenarnya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seorang</a:t>
            </a:r>
            <a:r>
              <a:rPr lang="en-US" dirty="0" smtClean="0"/>
              <a:t> </a:t>
            </a:r>
            <a:r>
              <a:rPr lang="en-US" dirty="0" err="1" smtClean="0"/>
              <a:t>sarjana</a:t>
            </a:r>
            <a:r>
              <a:rPr lang="en-US" dirty="0" smtClean="0"/>
              <a:t> </a:t>
            </a:r>
            <a:r>
              <a:rPr lang="en-US" dirty="0" err="1" smtClean="0"/>
              <a:t>ahli</a:t>
            </a:r>
            <a:r>
              <a:rPr lang="en-US" dirty="0" smtClean="0"/>
              <a:t> </a:t>
            </a:r>
            <a:r>
              <a:rPr lang="en-US" dirty="0" err="1" smtClean="0"/>
              <a:t>pemikiran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pun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merumuskan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tepat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rumusan</a:t>
            </a:r>
            <a:r>
              <a:rPr lang="en-US" dirty="0" smtClean="0"/>
              <a:t> yang </a:t>
            </a:r>
            <a:r>
              <a:rPr lang="en-US" dirty="0" err="1" smtClean="0"/>
              <a:t>meliputi</a:t>
            </a:r>
            <a:r>
              <a:rPr lang="en-US" dirty="0" smtClean="0"/>
              <a:t> </a:t>
            </a:r>
            <a:r>
              <a:rPr lang="en-US" dirty="0" err="1" smtClean="0"/>
              <a:t>senua</a:t>
            </a:r>
            <a:r>
              <a:rPr lang="en-US" dirty="0" smtClean="0"/>
              <a:t> </a:t>
            </a:r>
            <a:r>
              <a:rPr lang="en-US" dirty="0" err="1" smtClean="0"/>
              <a:t>unsur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r>
              <a:rPr lang="en-US" dirty="0" err="1" smtClean="0"/>
              <a:t>Jadi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sebenarnya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mengadakan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penyebutan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perumusan</a:t>
            </a:r>
            <a:r>
              <a:rPr lang="en-US" dirty="0" smtClean="0"/>
              <a:t> yang </a:t>
            </a:r>
            <a:r>
              <a:rPr lang="en-US" dirty="0" err="1" smtClean="0"/>
              <a:t>sifatnya</a:t>
            </a:r>
            <a:r>
              <a:rPr lang="en-US" dirty="0" smtClean="0"/>
              <a:t> </a:t>
            </a:r>
            <a:r>
              <a:rPr lang="en-US" dirty="0" err="1" smtClean="0"/>
              <a:t>saar-samar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284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181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err="1" smtClean="0"/>
              <a:t>Sebab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/>
              <a:t> </a:t>
            </a:r>
            <a:r>
              <a:rPr lang="en-US" dirty="0" err="1" smtClean="0"/>
              <a:t>tergantung</a:t>
            </a:r>
            <a:r>
              <a:rPr lang="en-US" dirty="0" smtClean="0"/>
              <a:t> </a:t>
            </a:r>
            <a:r>
              <a:rPr lang="en-US" dirty="0" err="1" smtClean="0"/>
              <a:t>pda</a:t>
            </a:r>
            <a:r>
              <a:rPr lang="en-US" dirty="0" smtClean="0"/>
              <a:t> </a:t>
            </a:r>
            <a:r>
              <a:rPr lang="en-US" dirty="0" err="1" smtClean="0"/>
              <a:t>tempat</a:t>
            </a:r>
            <a:r>
              <a:rPr lang="en-US" dirty="0" smtClean="0"/>
              <a:t>, </a:t>
            </a:r>
            <a:r>
              <a:rPr lang="en-US" dirty="0" err="1" smtClean="0"/>
              <a:t>waktu</a:t>
            </a:r>
            <a:r>
              <a:rPr lang="en-US" dirty="0" smtClean="0"/>
              <a:t>,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sifat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penguasa</a:t>
            </a:r>
            <a:r>
              <a:rPr lang="en-US" dirty="0" smtClean="0"/>
              <a:t>.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mungkin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yang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100 </a:t>
            </a:r>
            <a:r>
              <a:rPr lang="en-US" dirty="0" err="1" smtClean="0"/>
              <a:t>atau</a:t>
            </a:r>
            <a:r>
              <a:rPr lang="en-US" dirty="0" smtClean="0"/>
              <a:t> 200 </a:t>
            </a:r>
            <a:r>
              <a:rPr lang="en-US" dirty="0" err="1" smtClean="0"/>
              <a:t>tahun</a:t>
            </a:r>
            <a:r>
              <a:rPr lang="en-US" dirty="0" smtClean="0"/>
              <a:t> yang </a:t>
            </a:r>
            <a:r>
              <a:rPr lang="en-US" dirty="0" err="1" smtClean="0"/>
              <a:t>lalu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,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zaman</a:t>
            </a:r>
            <a:r>
              <a:rPr lang="en-US" dirty="0" smtClean="0"/>
              <a:t> </a:t>
            </a:r>
            <a:r>
              <a:rPr lang="en-US" dirty="0" err="1" smtClean="0"/>
              <a:t>sekarang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yang </a:t>
            </a:r>
            <a:r>
              <a:rPr lang="en-US" dirty="0" err="1" smtClean="0"/>
              <a:t>amat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, </a:t>
            </a:r>
            <a:r>
              <a:rPr lang="en-US" dirty="0" err="1" smtClean="0"/>
              <a:t>misalnya</a:t>
            </a:r>
            <a:r>
              <a:rPr lang="en-US" dirty="0" smtClean="0"/>
              <a:t> </a:t>
            </a:r>
            <a:r>
              <a:rPr lang="en-US" dirty="0" err="1" smtClean="0"/>
              <a:t>soal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. </a:t>
            </a:r>
          </a:p>
          <a:p>
            <a:pPr marL="0" indent="0" algn="just">
              <a:buNone/>
            </a:pP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soal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, </a:t>
            </a:r>
            <a:r>
              <a:rPr lang="en-US" dirty="0" err="1" smtClean="0"/>
              <a:t>dulu</a:t>
            </a:r>
            <a:r>
              <a:rPr lang="en-US" dirty="0" smtClean="0"/>
              <a:t> </a:t>
            </a:r>
            <a:r>
              <a:rPr lang="en-US" dirty="0" err="1" smtClean="0"/>
              <a:t>soal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tigas</a:t>
            </a:r>
            <a:r>
              <a:rPr lang="en-US" dirty="0" smtClean="0"/>
              <a:t> </a:t>
            </a:r>
            <a:r>
              <a:rPr lang="en-US" dirty="0" err="1" smtClean="0"/>
              <a:t>masing-masing</a:t>
            </a:r>
            <a:r>
              <a:rPr lang="en-US" dirty="0" smtClean="0"/>
              <a:t> orang </a:t>
            </a:r>
            <a:r>
              <a:rPr lang="en-US" dirty="0" err="1" smtClean="0"/>
              <a:t>semata-mata</a:t>
            </a:r>
            <a:r>
              <a:rPr lang="en-US" dirty="0" smtClean="0"/>
              <a:t>.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sekarang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pokok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, </a:t>
            </a:r>
            <a:r>
              <a:rPr lang="en-US" dirty="0" err="1" smtClean="0"/>
              <a:t>disamping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masing-masing</a:t>
            </a:r>
            <a:r>
              <a:rPr lang="en-US" dirty="0" smtClean="0"/>
              <a:t> orang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sendirii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471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jelasnya</a:t>
            </a:r>
            <a:r>
              <a:rPr lang="en-US" dirty="0" smtClean="0"/>
              <a:t> </a:t>
            </a:r>
            <a:r>
              <a:rPr lang="en-US" dirty="0" err="1" smtClean="0"/>
              <a:t>sekali</a:t>
            </a:r>
            <a:r>
              <a:rPr lang="en-US" dirty="0" smtClean="0"/>
              <a:t> </a:t>
            </a:r>
            <a:r>
              <a:rPr lang="en-US" dirty="0" err="1" smtClean="0"/>
              <a:t>lagi</a:t>
            </a:r>
            <a:r>
              <a:rPr lang="en-US" dirty="0" smtClean="0"/>
              <a:t> </a:t>
            </a:r>
            <a:r>
              <a:rPr lang="en-US" dirty="0" err="1" smtClean="0"/>
              <a:t>siapakah</a:t>
            </a:r>
            <a:r>
              <a:rPr lang="en-US" dirty="0" smtClean="0"/>
              <a:t> yang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, </a:t>
            </a:r>
            <a:r>
              <a:rPr lang="en-US" dirty="0" err="1" smtClean="0"/>
              <a:t>pemikiran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sekaligus</a:t>
            </a:r>
            <a:r>
              <a:rPr lang="en-US" dirty="0"/>
              <a:t> </a:t>
            </a:r>
            <a:r>
              <a:rPr lang="en-US" dirty="0" err="1" smtClean="0"/>
              <a:t>memegang</a:t>
            </a:r>
            <a:r>
              <a:rPr lang="en-US" dirty="0" smtClean="0"/>
              <a:t> </a:t>
            </a:r>
            <a:r>
              <a:rPr lang="en-US" dirty="0" err="1" smtClean="0"/>
              <a:t>kekuasan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didalam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.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menjawab</a:t>
            </a:r>
            <a:r>
              <a:rPr lang="en-US" dirty="0" smtClean="0"/>
              <a:t> </a:t>
            </a:r>
            <a:r>
              <a:rPr lang="en-US" dirty="0" err="1" smtClean="0"/>
              <a:t>persoalan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r>
              <a:rPr lang="en-US" dirty="0" smtClean="0"/>
              <a:t>-tama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memikirkan</a:t>
            </a:r>
            <a:r>
              <a:rPr lang="en-US" dirty="0" smtClean="0"/>
              <a:t> </a:t>
            </a:r>
            <a:r>
              <a:rPr lang="en-US" dirty="0" err="1" smtClean="0"/>
              <a:t>apakah</a:t>
            </a:r>
            <a:r>
              <a:rPr lang="en-US" dirty="0" smtClean="0"/>
              <a:t> yang </a:t>
            </a:r>
            <a:r>
              <a:rPr lang="en-US" dirty="0" err="1" smtClean="0"/>
              <a:t>dimaksud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tertinggi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i="1" dirty="0" err="1" smtClean="0"/>
              <a:t>Soveregnty</a:t>
            </a:r>
            <a:r>
              <a:rPr lang="en-US" i="1" dirty="0" smtClean="0"/>
              <a:t>, </a:t>
            </a:r>
            <a:r>
              <a:rPr lang="en-US" i="1" dirty="0" err="1" smtClean="0"/>
              <a:t>Soveranitat</a:t>
            </a:r>
            <a:r>
              <a:rPr lang="en-US" i="1" dirty="0" smtClean="0"/>
              <a:t>, </a:t>
            </a:r>
            <a:r>
              <a:rPr lang="en-US" i="1" dirty="0" err="1" smtClean="0"/>
              <a:t>Souvereiniteit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9228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err="1" smtClean="0"/>
              <a:t>Jadi</a:t>
            </a:r>
            <a:r>
              <a:rPr lang="en-US" dirty="0" smtClean="0"/>
              <a:t> </a:t>
            </a:r>
            <a:r>
              <a:rPr lang="en-US" dirty="0" err="1" smtClean="0"/>
              <a:t>kalau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melihat</a:t>
            </a:r>
            <a:r>
              <a:rPr lang="en-US" dirty="0" smtClean="0"/>
              <a:t> </a:t>
            </a:r>
            <a:r>
              <a:rPr lang="en-US" dirty="0" err="1" smtClean="0"/>
              <a:t>contoh-contoh</a:t>
            </a:r>
            <a:r>
              <a:rPr lang="en-US" dirty="0" smtClean="0"/>
              <a:t> </a:t>
            </a:r>
            <a:r>
              <a:rPr lang="en-US" dirty="0" err="1" smtClean="0"/>
              <a:t>diatas</a:t>
            </a:r>
            <a:r>
              <a:rPr lang="en-US" dirty="0" smtClean="0"/>
              <a:t>,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lalu</a:t>
            </a:r>
            <a:r>
              <a:rPr lang="en-US" dirty="0" smtClean="0"/>
              <a:t> </a:t>
            </a:r>
            <a:r>
              <a:rPr lang="en-US" dirty="0" err="1" smtClean="0"/>
              <a:t>mengahadapi</a:t>
            </a:r>
            <a:r>
              <a:rPr lang="en-US" dirty="0" smtClean="0"/>
              <a:t> </a:t>
            </a:r>
            <a:r>
              <a:rPr lang="en-US" dirty="0" err="1" smtClean="0"/>
              <a:t>kesukaran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menegaskan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yang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,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berlaku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setipa</a:t>
            </a:r>
            <a:r>
              <a:rPr lang="en-US" dirty="0" smtClean="0"/>
              <a:t> </a:t>
            </a:r>
            <a:r>
              <a:rPr lang="en-US" dirty="0" err="1" smtClean="0"/>
              <a:t>tempat</a:t>
            </a:r>
            <a:r>
              <a:rPr lang="en-US" dirty="0" smtClean="0"/>
              <a:t>,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keadaan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kalau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merumuskan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samar-samar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yang </a:t>
            </a:r>
            <a:r>
              <a:rPr lang="en-US" dirty="0" err="1" smtClean="0"/>
              <a:t>mungkin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meliputi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unsur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ialah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tujuannya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menyelenggarakan</a:t>
            </a:r>
            <a:r>
              <a:rPr lang="en-US" dirty="0" smtClean="0"/>
              <a:t> </a:t>
            </a:r>
            <a:r>
              <a:rPr lang="en-US" dirty="0" err="1" smtClean="0"/>
              <a:t>kesejahteraan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kebahagiaan</a:t>
            </a:r>
            <a:r>
              <a:rPr lang="en-US" dirty="0" smtClean="0"/>
              <a:t> </a:t>
            </a:r>
            <a:r>
              <a:rPr lang="en-US" dirty="0" err="1" smtClean="0"/>
              <a:t>rakyatnya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menyelenggrakan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adil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makmur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6726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51</TotalTime>
  <Words>497</Words>
  <Application>Microsoft Office PowerPoint</Application>
  <PresentationFormat>On-screen Show (4:3)</PresentationFormat>
  <Paragraphs>15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Austin</vt:lpstr>
      <vt:lpstr>Teori-Teori  tentang  Tujuan Negara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Teori-Teori tentang Tujuan Negara</dc:title>
  <dc:creator>RIDHO</dc:creator>
  <cp:lastModifiedBy>RIDHO</cp:lastModifiedBy>
  <cp:revision>5</cp:revision>
  <dcterms:created xsi:type="dcterms:W3CDTF">2020-04-05T14:24:35Z</dcterms:created>
  <dcterms:modified xsi:type="dcterms:W3CDTF">2020-04-05T15:15:40Z</dcterms:modified>
</cp:coreProperties>
</file>